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66"/>
  </p:notesMasterIdLst>
  <p:sldIdLst>
    <p:sldId id="632" r:id="rId2"/>
    <p:sldId id="565" r:id="rId3"/>
    <p:sldId id="573" r:id="rId4"/>
    <p:sldId id="422" r:id="rId5"/>
    <p:sldId id="633" r:id="rId6"/>
    <p:sldId id="634" r:id="rId7"/>
    <p:sldId id="259" r:id="rId8"/>
    <p:sldId id="261" r:id="rId9"/>
    <p:sldId id="576" r:id="rId10"/>
    <p:sldId id="262" r:id="rId11"/>
    <p:sldId id="401" r:id="rId12"/>
    <p:sldId id="578" r:id="rId13"/>
    <p:sldId id="365" r:id="rId14"/>
    <p:sldId id="588" r:id="rId15"/>
    <p:sldId id="579" r:id="rId16"/>
    <p:sldId id="581" r:id="rId17"/>
    <p:sldId id="580" r:id="rId18"/>
    <p:sldId id="583" r:id="rId19"/>
    <p:sldId id="584" r:id="rId20"/>
    <p:sldId id="585" r:id="rId21"/>
    <p:sldId id="586" r:id="rId22"/>
    <p:sldId id="587" r:id="rId23"/>
    <p:sldId id="607" r:id="rId24"/>
    <p:sldId id="605" r:id="rId25"/>
    <p:sldId id="589" r:id="rId26"/>
    <p:sldId id="590" r:id="rId27"/>
    <p:sldId id="591" r:id="rId28"/>
    <p:sldId id="592" r:id="rId29"/>
    <p:sldId id="415" r:id="rId30"/>
    <p:sldId id="376" r:id="rId31"/>
    <p:sldId id="377" r:id="rId32"/>
    <p:sldId id="606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8" r:id="rId41"/>
    <p:sldId id="600" r:id="rId42"/>
    <p:sldId id="602" r:id="rId43"/>
    <p:sldId id="629" r:id="rId44"/>
    <p:sldId id="609" r:id="rId45"/>
    <p:sldId id="610" r:id="rId46"/>
    <p:sldId id="611" r:id="rId47"/>
    <p:sldId id="612" r:id="rId48"/>
    <p:sldId id="613" r:id="rId49"/>
    <p:sldId id="614" r:id="rId50"/>
    <p:sldId id="617" r:id="rId51"/>
    <p:sldId id="615" r:id="rId52"/>
    <p:sldId id="616" r:id="rId53"/>
    <p:sldId id="618" r:id="rId54"/>
    <p:sldId id="619" r:id="rId55"/>
    <p:sldId id="620" r:id="rId56"/>
    <p:sldId id="621" r:id="rId57"/>
    <p:sldId id="622" r:id="rId58"/>
    <p:sldId id="630" r:id="rId59"/>
    <p:sldId id="624" r:id="rId60"/>
    <p:sldId id="625" r:id="rId61"/>
    <p:sldId id="627" r:id="rId62"/>
    <p:sldId id="260" r:id="rId63"/>
    <p:sldId id="628" r:id="rId64"/>
    <p:sldId id="439" r:id="rId6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5FF5D"/>
    <a:srgbClr val="EEBCBC"/>
    <a:srgbClr val="0563B8"/>
    <a:srgbClr val="002060"/>
    <a:srgbClr val="3B5868"/>
    <a:srgbClr val="3A4A6A"/>
    <a:srgbClr val="037CCF"/>
    <a:srgbClr val="F5C34C"/>
    <a:srgbClr val="C4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5" autoAdjust="0"/>
    <p:restoredTop sz="94712" autoAdjust="0"/>
  </p:normalViewPr>
  <p:slideViewPr>
    <p:cSldViewPr>
      <p:cViewPr varScale="1">
        <p:scale>
          <a:sx n="146" d="100"/>
          <a:sy n="146" d="100"/>
        </p:scale>
        <p:origin x="75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6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roody\Desktop\Bass_Targa_Peregrine_ForeignPipelines\Potential%20Profiles\Targa%20PL160%20Profil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roody\Desktop\Bass_Targa_Peregrine_ForeignPipelines\Potential%20Profiles\Targa%20Profile%20West%20HDD%20Interferenc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09596456692908E-2"/>
          <c:y val="0.10510488966656947"/>
          <c:w val="0.92403207020997358"/>
          <c:h val="0.846367259648099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mV cse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Sheet1!$A$7:$A$4345</c:f>
              <c:numCache>
                <c:formatCode>General</c:formatCode>
                <c:ptCount val="4339"/>
                <c:pt idx="0">
                  <c:v>-7.6716600000000001</c:v>
                </c:pt>
                <c:pt idx="1">
                  <c:v>-7.6722200000000003</c:v>
                </c:pt>
                <c:pt idx="2">
                  <c:v>-7.6721000000000004</c:v>
                </c:pt>
                <c:pt idx="3">
                  <c:v>-7.6711200000000002</c:v>
                </c:pt>
                <c:pt idx="4">
                  <c:v>-7.6214700000000004</c:v>
                </c:pt>
                <c:pt idx="5">
                  <c:v>-7.101</c:v>
                </c:pt>
                <c:pt idx="6">
                  <c:v>-5.5528000000000004</c:v>
                </c:pt>
                <c:pt idx="7">
                  <c:v>-3.57667</c:v>
                </c:pt>
                <c:pt idx="8">
                  <c:v>-2.18418</c:v>
                </c:pt>
                <c:pt idx="9">
                  <c:v>-1.59568</c:v>
                </c:pt>
                <c:pt idx="10">
                  <c:v>-1.4705999999999999</c:v>
                </c:pt>
                <c:pt idx="11">
                  <c:v>-1.4595100000000001</c:v>
                </c:pt>
                <c:pt idx="12">
                  <c:v>-1.4240699999999999</c:v>
                </c:pt>
                <c:pt idx="13">
                  <c:v>-1.3727199999999999</c:v>
                </c:pt>
                <c:pt idx="14">
                  <c:v>-1.3347899999999999</c:v>
                </c:pt>
                <c:pt idx="15">
                  <c:v>-1.3162799999999999</c:v>
                </c:pt>
                <c:pt idx="16">
                  <c:v>-1.3081400000000001</c:v>
                </c:pt>
                <c:pt idx="17">
                  <c:v>-1.3023</c:v>
                </c:pt>
                <c:pt idx="18">
                  <c:v>-1.2960100000000001</c:v>
                </c:pt>
                <c:pt idx="19">
                  <c:v>-1.28999</c:v>
                </c:pt>
                <c:pt idx="20">
                  <c:v>-1.2849900000000001</c:v>
                </c:pt>
                <c:pt idx="21">
                  <c:v>-1.2811399999999999</c:v>
                </c:pt>
                <c:pt idx="22">
                  <c:v>-1.2775700000000001</c:v>
                </c:pt>
                <c:pt idx="23">
                  <c:v>-1.2745899999999999</c:v>
                </c:pt>
                <c:pt idx="24">
                  <c:v>-1.2720199999999999</c:v>
                </c:pt>
                <c:pt idx="25">
                  <c:v>-1.26827</c:v>
                </c:pt>
                <c:pt idx="26">
                  <c:v>-1.2640100000000001</c:v>
                </c:pt>
                <c:pt idx="27">
                  <c:v>-1.2594799999999999</c:v>
                </c:pt>
                <c:pt idx="28">
                  <c:v>-1.2555700000000001</c:v>
                </c:pt>
                <c:pt idx="29">
                  <c:v>-1.25197</c:v>
                </c:pt>
                <c:pt idx="30">
                  <c:v>-1.2486299999999999</c:v>
                </c:pt>
                <c:pt idx="31">
                  <c:v>-1.2448399999999999</c:v>
                </c:pt>
                <c:pt idx="32">
                  <c:v>-1.2407900000000001</c:v>
                </c:pt>
                <c:pt idx="33">
                  <c:v>-1.2373000000000001</c:v>
                </c:pt>
                <c:pt idx="34">
                  <c:v>-1.2343200000000001</c:v>
                </c:pt>
                <c:pt idx="35">
                  <c:v>-1.2313700000000001</c:v>
                </c:pt>
                <c:pt idx="36">
                  <c:v>-1.2280599999999999</c:v>
                </c:pt>
                <c:pt idx="37">
                  <c:v>-1.2247300000000001</c:v>
                </c:pt>
                <c:pt idx="38">
                  <c:v>-1.2216</c:v>
                </c:pt>
                <c:pt idx="39">
                  <c:v>-1.21844</c:v>
                </c:pt>
                <c:pt idx="40">
                  <c:v>-1.2155199999999999</c:v>
                </c:pt>
                <c:pt idx="41">
                  <c:v>-1.2126600000000001</c:v>
                </c:pt>
                <c:pt idx="42">
                  <c:v>-1.20994</c:v>
                </c:pt>
                <c:pt idx="43">
                  <c:v>-1.20705</c:v>
                </c:pt>
                <c:pt idx="44">
                  <c:v>-1.20455</c:v>
                </c:pt>
                <c:pt idx="45">
                  <c:v>-1.2019</c:v>
                </c:pt>
                <c:pt idx="46">
                  <c:v>-1.19922</c:v>
                </c:pt>
                <c:pt idx="47">
                  <c:v>-1.1967699999999999</c:v>
                </c:pt>
                <c:pt idx="48">
                  <c:v>-1.19442</c:v>
                </c:pt>
                <c:pt idx="49">
                  <c:v>-1.1920599999999999</c:v>
                </c:pt>
                <c:pt idx="50">
                  <c:v>-1.18974</c:v>
                </c:pt>
                <c:pt idx="51">
                  <c:v>-1.18774</c:v>
                </c:pt>
                <c:pt idx="52">
                  <c:v>-1.18598</c:v>
                </c:pt>
                <c:pt idx="53">
                  <c:v>-1.1844600000000001</c:v>
                </c:pt>
                <c:pt idx="54">
                  <c:v>-1.18238</c:v>
                </c:pt>
                <c:pt idx="55">
                  <c:v>-1.1795800000000001</c:v>
                </c:pt>
                <c:pt idx="56">
                  <c:v>-1.1771</c:v>
                </c:pt>
                <c:pt idx="57">
                  <c:v>-1.1753400000000001</c:v>
                </c:pt>
                <c:pt idx="58">
                  <c:v>-1.17397</c:v>
                </c:pt>
                <c:pt idx="59">
                  <c:v>-1.1720699999999999</c:v>
                </c:pt>
                <c:pt idx="60">
                  <c:v>-1.1703399999999999</c:v>
                </c:pt>
                <c:pt idx="61">
                  <c:v>-1.1686399999999999</c:v>
                </c:pt>
                <c:pt idx="62">
                  <c:v>-1.16652</c:v>
                </c:pt>
                <c:pt idx="63">
                  <c:v>-1.1642600000000001</c:v>
                </c:pt>
                <c:pt idx="64">
                  <c:v>-1.1624399999999999</c:v>
                </c:pt>
                <c:pt idx="65">
                  <c:v>-1.1613100000000001</c:v>
                </c:pt>
                <c:pt idx="66">
                  <c:v>-1.1599699999999999</c:v>
                </c:pt>
                <c:pt idx="67">
                  <c:v>-1.1585700000000001</c:v>
                </c:pt>
                <c:pt idx="68">
                  <c:v>-1.1575500000000001</c:v>
                </c:pt>
                <c:pt idx="69">
                  <c:v>-1.1562699999999999</c:v>
                </c:pt>
                <c:pt idx="70">
                  <c:v>-1.15523</c:v>
                </c:pt>
                <c:pt idx="71">
                  <c:v>-1.1548099999999999</c:v>
                </c:pt>
                <c:pt idx="72">
                  <c:v>-1.15496</c:v>
                </c:pt>
                <c:pt idx="73">
                  <c:v>-1.1547499999999999</c:v>
                </c:pt>
                <c:pt idx="74">
                  <c:v>-1.15326</c:v>
                </c:pt>
                <c:pt idx="75">
                  <c:v>-1.15126</c:v>
                </c:pt>
                <c:pt idx="76">
                  <c:v>-1.14957</c:v>
                </c:pt>
                <c:pt idx="77">
                  <c:v>-1.1486099999999999</c:v>
                </c:pt>
                <c:pt idx="78">
                  <c:v>-1.1477200000000001</c:v>
                </c:pt>
                <c:pt idx="79">
                  <c:v>-1.1466400000000001</c:v>
                </c:pt>
                <c:pt idx="80">
                  <c:v>-1.1457200000000001</c:v>
                </c:pt>
                <c:pt idx="81">
                  <c:v>-1.1448</c:v>
                </c:pt>
                <c:pt idx="82">
                  <c:v>-1.1434599999999999</c:v>
                </c:pt>
                <c:pt idx="83">
                  <c:v>-1.1420300000000001</c:v>
                </c:pt>
                <c:pt idx="84">
                  <c:v>-1.14137</c:v>
                </c:pt>
                <c:pt idx="85">
                  <c:v>-1.1403300000000001</c:v>
                </c:pt>
                <c:pt idx="86">
                  <c:v>-1.1387799999999999</c:v>
                </c:pt>
                <c:pt idx="87">
                  <c:v>-1.1377299999999999</c:v>
                </c:pt>
                <c:pt idx="88">
                  <c:v>-1.13669</c:v>
                </c:pt>
                <c:pt idx="89">
                  <c:v>-1.1355900000000001</c:v>
                </c:pt>
                <c:pt idx="90">
                  <c:v>-1.1343099999999999</c:v>
                </c:pt>
                <c:pt idx="91">
                  <c:v>-1.1330800000000001</c:v>
                </c:pt>
                <c:pt idx="92">
                  <c:v>-1.1323399999999999</c:v>
                </c:pt>
                <c:pt idx="93">
                  <c:v>-1.1314200000000001</c:v>
                </c:pt>
                <c:pt idx="94">
                  <c:v>-1.13019</c:v>
                </c:pt>
                <c:pt idx="95">
                  <c:v>-1.1293599999999999</c:v>
                </c:pt>
                <c:pt idx="96">
                  <c:v>-1.12849</c:v>
                </c:pt>
                <c:pt idx="97">
                  <c:v>-1.12802</c:v>
                </c:pt>
                <c:pt idx="98">
                  <c:v>-1.127</c:v>
                </c:pt>
                <c:pt idx="99">
                  <c:v>-1.12548</c:v>
                </c:pt>
                <c:pt idx="100">
                  <c:v>-1.12405</c:v>
                </c:pt>
                <c:pt idx="101">
                  <c:v>-1.1229199999999999</c:v>
                </c:pt>
                <c:pt idx="102">
                  <c:v>-1.1220300000000001</c:v>
                </c:pt>
                <c:pt idx="103">
                  <c:v>-1.1210100000000001</c:v>
                </c:pt>
                <c:pt idx="104">
                  <c:v>-1.1202399999999999</c:v>
                </c:pt>
                <c:pt idx="105">
                  <c:v>-1.11961</c:v>
                </c:pt>
                <c:pt idx="106">
                  <c:v>-1.1187199999999999</c:v>
                </c:pt>
                <c:pt idx="107">
                  <c:v>-1.1176200000000001</c:v>
                </c:pt>
                <c:pt idx="108">
                  <c:v>-1.1165700000000001</c:v>
                </c:pt>
                <c:pt idx="109">
                  <c:v>-1.1155299999999999</c:v>
                </c:pt>
                <c:pt idx="110">
                  <c:v>-1.1148199999999999</c:v>
                </c:pt>
                <c:pt idx="111">
                  <c:v>-1.1145499999999999</c:v>
                </c:pt>
                <c:pt idx="112">
                  <c:v>-1.1141300000000001</c:v>
                </c:pt>
                <c:pt idx="113">
                  <c:v>-1.1133599999999999</c:v>
                </c:pt>
                <c:pt idx="114">
                  <c:v>-1.11243</c:v>
                </c:pt>
                <c:pt idx="115">
                  <c:v>-1.1111200000000001</c:v>
                </c:pt>
                <c:pt idx="116">
                  <c:v>-1.1098399999999999</c:v>
                </c:pt>
                <c:pt idx="117">
                  <c:v>-1.109</c:v>
                </c:pt>
                <c:pt idx="118">
                  <c:v>-1.1086199999999999</c:v>
                </c:pt>
                <c:pt idx="119">
                  <c:v>-1.1079300000000001</c:v>
                </c:pt>
                <c:pt idx="120">
                  <c:v>-1.1071299999999999</c:v>
                </c:pt>
                <c:pt idx="121">
                  <c:v>-1.1065</c:v>
                </c:pt>
                <c:pt idx="122">
                  <c:v>-1.1058699999999999</c:v>
                </c:pt>
                <c:pt idx="123">
                  <c:v>-1.10531</c:v>
                </c:pt>
                <c:pt idx="124">
                  <c:v>-1.10501</c:v>
                </c:pt>
                <c:pt idx="125">
                  <c:v>-1.1053999999999999</c:v>
                </c:pt>
                <c:pt idx="126">
                  <c:v>-1.11219</c:v>
                </c:pt>
                <c:pt idx="127">
                  <c:v>-1.12307</c:v>
                </c:pt>
                <c:pt idx="128">
                  <c:v>-1.12832</c:v>
                </c:pt>
                <c:pt idx="129">
                  <c:v>-1.12721</c:v>
                </c:pt>
                <c:pt idx="130">
                  <c:v>-1.1256600000000001</c:v>
                </c:pt>
                <c:pt idx="131">
                  <c:v>-1.12677</c:v>
                </c:pt>
                <c:pt idx="132">
                  <c:v>-1.1296299999999999</c:v>
                </c:pt>
                <c:pt idx="133">
                  <c:v>-1.1328199999999999</c:v>
                </c:pt>
                <c:pt idx="134">
                  <c:v>-1.1343399999999999</c:v>
                </c:pt>
                <c:pt idx="135">
                  <c:v>-1.13449</c:v>
                </c:pt>
                <c:pt idx="136">
                  <c:v>-1.1345400000000001</c:v>
                </c:pt>
                <c:pt idx="137">
                  <c:v>-1.1343399999999999</c:v>
                </c:pt>
                <c:pt idx="138">
                  <c:v>-1.1343099999999999</c:v>
                </c:pt>
                <c:pt idx="139">
                  <c:v>-1.13463</c:v>
                </c:pt>
                <c:pt idx="140">
                  <c:v>-1.1347499999999999</c:v>
                </c:pt>
                <c:pt idx="141">
                  <c:v>-1.1343399999999999</c:v>
                </c:pt>
                <c:pt idx="142">
                  <c:v>-1.1341000000000001</c:v>
                </c:pt>
                <c:pt idx="143">
                  <c:v>-1.1338299999999999</c:v>
                </c:pt>
                <c:pt idx="144">
                  <c:v>-1.13401</c:v>
                </c:pt>
                <c:pt idx="145">
                  <c:v>-1.1338600000000001</c:v>
                </c:pt>
                <c:pt idx="146">
                  <c:v>-1.13341</c:v>
                </c:pt>
                <c:pt idx="147">
                  <c:v>-1.13398</c:v>
                </c:pt>
                <c:pt idx="148">
                  <c:v>-1.13425</c:v>
                </c:pt>
                <c:pt idx="149">
                  <c:v>-1.13428</c:v>
                </c:pt>
                <c:pt idx="150">
                  <c:v>-1.1337999999999999</c:v>
                </c:pt>
                <c:pt idx="151">
                  <c:v>-1.1329400000000001</c:v>
                </c:pt>
                <c:pt idx="152">
                  <c:v>-1.1327</c:v>
                </c:pt>
                <c:pt idx="153">
                  <c:v>-1.13344</c:v>
                </c:pt>
                <c:pt idx="154">
                  <c:v>-1.1338299999999999</c:v>
                </c:pt>
                <c:pt idx="155">
                  <c:v>-1.1338900000000001</c:v>
                </c:pt>
                <c:pt idx="156">
                  <c:v>-1.13398</c:v>
                </c:pt>
                <c:pt idx="157">
                  <c:v>-1.13323</c:v>
                </c:pt>
                <c:pt idx="158">
                  <c:v>-1.13252</c:v>
                </c:pt>
                <c:pt idx="159">
                  <c:v>-1.13246</c:v>
                </c:pt>
                <c:pt idx="160">
                  <c:v>-1.13198</c:v>
                </c:pt>
                <c:pt idx="161">
                  <c:v>-1.1318600000000001</c:v>
                </c:pt>
                <c:pt idx="162">
                  <c:v>-1.1318600000000001</c:v>
                </c:pt>
                <c:pt idx="163">
                  <c:v>-1.1315900000000001</c:v>
                </c:pt>
                <c:pt idx="164">
                  <c:v>-1.1313599999999999</c:v>
                </c:pt>
                <c:pt idx="165">
                  <c:v>-1.1313</c:v>
                </c:pt>
                <c:pt idx="166">
                  <c:v>-1.13079</c:v>
                </c:pt>
                <c:pt idx="167">
                  <c:v>-1.1303099999999999</c:v>
                </c:pt>
                <c:pt idx="168">
                  <c:v>-1.13046</c:v>
                </c:pt>
                <c:pt idx="169">
                  <c:v>-1.1303399999999999</c:v>
                </c:pt>
                <c:pt idx="170">
                  <c:v>-1.1299600000000001</c:v>
                </c:pt>
                <c:pt idx="171">
                  <c:v>-1.1295999999999999</c:v>
                </c:pt>
                <c:pt idx="172">
                  <c:v>-1.12876</c:v>
                </c:pt>
                <c:pt idx="173">
                  <c:v>-1.12799</c:v>
                </c:pt>
                <c:pt idx="174">
                  <c:v>-1.12808</c:v>
                </c:pt>
                <c:pt idx="175">
                  <c:v>-1.1282000000000001</c:v>
                </c:pt>
                <c:pt idx="176">
                  <c:v>-1.12826</c:v>
                </c:pt>
                <c:pt idx="177">
                  <c:v>-1.1279600000000001</c:v>
                </c:pt>
                <c:pt idx="178">
                  <c:v>-1.1276600000000001</c:v>
                </c:pt>
                <c:pt idx="179">
                  <c:v>-1.1273599999999999</c:v>
                </c:pt>
                <c:pt idx="180">
                  <c:v>-1.1274500000000001</c:v>
                </c:pt>
                <c:pt idx="181">
                  <c:v>-1.1269199999999999</c:v>
                </c:pt>
                <c:pt idx="182">
                  <c:v>-1.1263799999999999</c:v>
                </c:pt>
                <c:pt idx="183">
                  <c:v>-1.12608</c:v>
                </c:pt>
                <c:pt idx="184">
                  <c:v>-1.12557</c:v>
                </c:pt>
                <c:pt idx="185">
                  <c:v>-1.12429</c:v>
                </c:pt>
                <c:pt idx="186">
                  <c:v>-1.1173500000000001</c:v>
                </c:pt>
                <c:pt idx="187">
                  <c:v>-1.1052200000000001</c:v>
                </c:pt>
                <c:pt idx="188">
                  <c:v>-1.0975900000000001</c:v>
                </c:pt>
                <c:pt idx="189">
                  <c:v>-1.0962799999999999</c:v>
                </c:pt>
                <c:pt idx="190">
                  <c:v>-1.09857</c:v>
                </c:pt>
                <c:pt idx="191">
                  <c:v>-1.0999099999999999</c:v>
                </c:pt>
                <c:pt idx="192">
                  <c:v>-1.0992599999999999</c:v>
                </c:pt>
                <c:pt idx="193">
                  <c:v>-1.0972299999999999</c:v>
                </c:pt>
                <c:pt idx="194">
                  <c:v>-1.0950899999999999</c:v>
                </c:pt>
                <c:pt idx="195">
                  <c:v>-1.09372</c:v>
                </c:pt>
                <c:pt idx="196">
                  <c:v>-1.09249</c:v>
                </c:pt>
                <c:pt idx="197">
                  <c:v>-1.09151</c:v>
                </c:pt>
                <c:pt idx="198">
                  <c:v>-1.0910899999999999</c:v>
                </c:pt>
                <c:pt idx="199">
                  <c:v>-1.09077</c:v>
                </c:pt>
                <c:pt idx="200">
                  <c:v>-1.08969</c:v>
                </c:pt>
                <c:pt idx="201">
                  <c:v>-1.0889800000000001</c:v>
                </c:pt>
                <c:pt idx="202">
                  <c:v>-1.0882000000000001</c:v>
                </c:pt>
                <c:pt idx="203">
                  <c:v>-1.08758</c:v>
                </c:pt>
                <c:pt idx="204">
                  <c:v>-1.08761</c:v>
                </c:pt>
                <c:pt idx="205">
                  <c:v>-1.0871900000000001</c:v>
                </c:pt>
                <c:pt idx="206">
                  <c:v>-1.0868599999999999</c:v>
                </c:pt>
                <c:pt idx="207">
                  <c:v>-1.08704</c:v>
                </c:pt>
                <c:pt idx="208">
                  <c:v>-1.08674</c:v>
                </c:pt>
                <c:pt idx="209">
                  <c:v>-1.08609</c:v>
                </c:pt>
                <c:pt idx="210">
                  <c:v>-1.08609</c:v>
                </c:pt>
                <c:pt idx="211">
                  <c:v>-1.0854600000000001</c:v>
                </c:pt>
                <c:pt idx="212">
                  <c:v>-1.0847199999999999</c:v>
                </c:pt>
                <c:pt idx="213">
                  <c:v>-1.0841799999999999</c:v>
                </c:pt>
                <c:pt idx="214">
                  <c:v>-1.08439</c:v>
                </c:pt>
                <c:pt idx="215">
                  <c:v>-1.08433</c:v>
                </c:pt>
                <c:pt idx="216">
                  <c:v>-1.0839099999999999</c:v>
                </c:pt>
                <c:pt idx="217">
                  <c:v>-1.0837000000000001</c:v>
                </c:pt>
                <c:pt idx="218">
                  <c:v>-1.0830500000000001</c:v>
                </c:pt>
                <c:pt idx="219">
                  <c:v>-1.0828100000000001</c:v>
                </c:pt>
                <c:pt idx="220">
                  <c:v>-1.0827199999999999</c:v>
                </c:pt>
                <c:pt idx="221">
                  <c:v>-1.08284</c:v>
                </c:pt>
                <c:pt idx="222">
                  <c:v>-1.08287</c:v>
                </c:pt>
                <c:pt idx="223">
                  <c:v>-1.0825400000000001</c:v>
                </c:pt>
                <c:pt idx="224">
                  <c:v>-1.08212</c:v>
                </c:pt>
                <c:pt idx="225">
                  <c:v>-1.08144</c:v>
                </c:pt>
                <c:pt idx="226">
                  <c:v>-1.0809599999999999</c:v>
                </c:pt>
                <c:pt idx="227">
                  <c:v>-1.0809299999999999</c:v>
                </c:pt>
                <c:pt idx="228">
                  <c:v>-1.0807500000000001</c:v>
                </c:pt>
                <c:pt idx="229">
                  <c:v>-1.08087</c:v>
                </c:pt>
                <c:pt idx="230">
                  <c:v>-1.0809</c:v>
                </c:pt>
                <c:pt idx="231">
                  <c:v>-1.08057</c:v>
                </c:pt>
                <c:pt idx="232">
                  <c:v>-1.08016</c:v>
                </c:pt>
                <c:pt idx="233">
                  <c:v>-1.07941</c:v>
                </c:pt>
                <c:pt idx="234">
                  <c:v>-1.0792299999999999</c:v>
                </c:pt>
                <c:pt idx="235">
                  <c:v>-1.0794999999999999</c:v>
                </c:pt>
                <c:pt idx="236">
                  <c:v>-1.0795600000000001</c:v>
                </c:pt>
                <c:pt idx="237">
                  <c:v>-1.0789599999999999</c:v>
                </c:pt>
                <c:pt idx="238">
                  <c:v>-1.0785800000000001</c:v>
                </c:pt>
                <c:pt idx="239">
                  <c:v>-1.07795</c:v>
                </c:pt>
                <c:pt idx="240">
                  <c:v>-1.0772600000000001</c:v>
                </c:pt>
                <c:pt idx="241">
                  <c:v>-1.07673</c:v>
                </c:pt>
                <c:pt idx="242">
                  <c:v>-1.07619</c:v>
                </c:pt>
                <c:pt idx="243">
                  <c:v>-1.0762499999999999</c:v>
                </c:pt>
                <c:pt idx="244">
                  <c:v>-1.0901099999999999</c:v>
                </c:pt>
                <c:pt idx="245">
                  <c:v>-1.38906</c:v>
                </c:pt>
                <c:pt idx="246">
                  <c:v>-2.7729300000000001</c:v>
                </c:pt>
                <c:pt idx="247">
                  <c:v>-5.1215900000000003</c:v>
                </c:pt>
                <c:pt idx="248">
                  <c:v>-7.1376900000000001</c:v>
                </c:pt>
                <c:pt idx="249">
                  <c:v>-8.1707000000000001</c:v>
                </c:pt>
                <c:pt idx="250">
                  <c:v>-8.4738399999999992</c:v>
                </c:pt>
                <c:pt idx="251">
                  <c:v>-8.4976900000000004</c:v>
                </c:pt>
                <c:pt idx="252">
                  <c:v>-8.4961699999999993</c:v>
                </c:pt>
                <c:pt idx="253">
                  <c:v>-8.5244199999999992</c:v>
                </c:pt>
                <c:pt idx="254">
                  <c:v>-8.5624199999999995</c:v>
                </c:pt>
                <c:pt idx="255">
                  <c:v>-8.5890900000000006</c:v>
                </c:pt>
                <c:pt idx="256">
                  <c:v>-8.5947200000000006</c:v>
                </c:pt>
                <c:pt idx="257">
                  <c:v>-8.5738599999999998</c:v>
                </c:pt>
                <c:pt idx="258">
                  <c:v>-8.5406600000000008</c:v>
                </c:pt>
                <c:pt idx="259">
                  <c:v>-8.5158400000000007</c:v>
                </c:pt>
                <c:pt idx="260">
                  <c:v>-8.5027799999999996</c:v>
                </c:pt>
                <c:pt idx="261">
                  <c:v>-8.4949399999999997</c:v>
                </c:pt>
                <c:pt idx="262">
                  <c:v>-8.4873999999999992</c:v>
                </c:pt>
                <c:pt idx="263">
                  <c:v>-8.4781700000000004</c:v>
                </c:pt>
                <c:pt idx="264">
                  <c:v>-8.4677299999999995</c:v>
                </c:pt>
                <c:pt idx="265">
                  <c:v>-8.4576600000000006</c:v>
                </c:pt>
                <c:pt idx="266">
                  <c:v>-8.4475300000000004</c:v>
                </c:pt>
                <c:pt idx="267">
                  <c:v>-8.4368300000000005</c:v>
                </c:pt>
                <c:pt idx="268">
                  <c:v>-8.4260099999999998</c:v>
                </c:pt>
                <c:pt idx="269">
                  <c:v>-8.4151600000000002</c:v>
                </c:pt>
                <c:pt idx="270">
                  <c:v>-8.4040499999999998</c:v>
                </c:pt>
                <c:pt idx="271">
                  <c:v>-8.3936499999999992</c:v>
                </c:pt>
                <c:pt idx="272">
                  <c:v>-8.3841099999999997</c:v>
                </c:pt>
                <c:pt idx="273">
                  <c:v>-8.3745999999999992</c:v>
                </c:pt>
                <c:pt idx="274">
                  <c:v>-8.3646499999999993</c:v>
                </c:pt>
                <c:pt idx="275">
                  <c:v>-8.3540100000000006</c:v>
                </c:pt>
                <c:pt idx="276">
                  <c:v>-8.3440300000000001</c:v>
                </c:pt>
                <c:pt idx="277">
                  <c:v>-8.33446</c:v>
                </c:pt>
                <c:pt idx="278">
                  <c:v>-8.3243899999999993</c:v>
                </c:pt>
                <c:pt idx="279">
                  <c:v>-8.31494</c:v>
                </c:pt>
                <c:pt idx="280">
                  <c:v>-8.3051600000000008</c:v>
                </c:pt>
                <c:pt idx="281">
                  <c:v>-8.2952399999999997</c:v>
                </c:pt>
                <c:pt idx="282">
                  <c:v>-8.2860300000000002</c:v>
                </c:pt>
                <c:pt idx="283">
                  <c:v>-8.2764000000000006</c:v>
                </c:pt>
                <c:pt idx="284">
                  <c:v>-8.2668099999999995</c:v>
                </c:pt>
                <c:pt idx="285">
                  <c:v>-8.2580799999999996</c:v>
                </c:pt>
                <c:pt idx="286">
                  <c:v>-8.2494300000000003</c:v>
                </c:pt>
                <c:pt idx="287">
                  <c:v>-8.2403999999999993</c:v>
                </c:pt>
                <c:pt idx="288">
                  <c:v>-8.2320899999999995</c:v>
                </c:pt>
                <c:pt idx="289">
                  <c:v>-8.2241599999999995</c:v>
                </c:pt>
                <c:pt idx="290">
                  <c:v>-8.2162299999999995</c:v>
                </c:pt>
                <c:pt idx="291">
                  <c:v>-8.2076200000000004</c:v>
                </c:pt>
                <c:pt idx="292">
                  <c:v>-8.1991300000000003</c:v>
                </c:pt>
                <c:pt idx="293">
                  <c:v>-8.1841399999999993</c:v>
                </c:pt>
                <c:pt idx="294">
                  <c:v>-8.1556200000000008</c:v>
                </c:pt>
                <c:pt idx="295">
                  <c:v>-8.12364</c:v>
                </c:pt>
                <c:pt idx="296">
                  <c:v>-8.0994100000000007</c:v>
                </c:pt>
                <c:pt idx="297">
                  <c:v>-8.0837900000000005</c:v>
                </c:pt>
                <c:pt idx="298">
                  <c:v>-8.0716599999999996</c:v>
                </c:pt>
                <c:pt idx="299">
                  <c:v>-8.0594999999999999</c:v>
                </c:pt>
                <c:pt idx="300">
                  <c:v>-8.0479699999999994</c:v>
                </c:pt>
                <c:pt idx="301">
                  <c:v>-8.0370899999999992</c:v>
                </c:pt>
                <c:pt idx="302">
                  <c:v>-8.0260899999999999</c:v>
                </c:pt>
                <c:pt idx="303">
                  <c:v>-8.0148600000000005</c:v>
                </c:pt>
                <c:pt idx="304">
                  <c:v>-8.0036199999999997</c:v>
                </c:pt>
                <c:pt idx="305">
                  <c:v>-7.9927799999999998</c:v>
                </c:pt>
                <c:pt idx="306">
                  <c:v>-7.9819899999999997</c:v>
                </c:pt>
                <c:pt idx="307">
                  <c:v>-7.9714999999999998</c:v>
                </c:pt>
                <c:pt idx="308">
                  <c:v>-7.9615099999999996</c:v>
                </c:pt>
                <c:pt idx="309">
                  <c:v>-7.9514399999999998</c:v>
                </c:pt>
                <c:pt idx="310">
                  <c:v>-7.9413999999999998</c:v>
                </c:pt>
                <c:pt idx="311">
                  <c:v>-7.9310200000000002</c:v>
                </c:pt>
                <c:pt idx="312">
                  <c:v>-7.9204999999999997</c:v>
                </c:pt>
                <c:pt idx="313">
                  <c:v>-7.9106399999999999</c:v>
                </c:pt>
                <c:pt idx="314">
                  <c:v>-7.9017900000000001</c:v>
                </c:pt>
                <c:pt idx="315">
                  <c:v>-7.8936799999999998</c:v>
                </c:pt>
                <c:pt idx="316">
                  <c:v>-7.8858100000000002</c:v>
                </c:pt>
                <c:pt idx="317">
                  <c:v>-7.8778899999999998</c:v>
                </c:pt>
                <c:pt idx="318">
                  <c:v>-7.8704400000000003</c:v>
                </c:pt>
                <c:pt idx="319">
                  <c:v>-7.8628400000000003</c:v>
                </c:pt>
                <c:pt idx="320">
                  <c:v>-7.8552999999999997</c:v>
                </c:pt>
                <c:pt idx="321">
                  <c:v>-7.8481399999999999</c:v>
                </c:pt>
                <c:pt idx="322">
                  <c:v>-7.8407799999999996</c:v>
                </c:pt>
                <c:pt idx="323">
                  <c:v>-7.8338099999999997</c:v>
                </c:pt>
                <c:pt idx="324">
                  <c:v>-7.8275499999999996</c:v>
                </c:pt>
                <c:pt idx="325">
                  <c:v>-7.8212599999999997</c:v>
                </c:pt>
                <c:pt idx="326">
                  <c:v>-7.8146500000000003</c:v>
                </c:pt>
                <c:pt idx="327">
                  <c:v>-7.8081199999999997</c:v>
                </c:pt>
                <c:pt idx="328">
                  <c:v>-7.8018599999999996</c:v>
                </c:pt>
                <c:pt idx="329">
                  <c:v>-7.7957799999999997</c:v>
                </c:pt>
                <c:pt idx="330">
                  <c:v>-7.7907799999999998</c:v>
                </c:pt>
                <c:pt idx="331">
                  <c:v>-7.7861000000000002</c:v>
                </c:pt>
                <c:pt idx="332">
                  <c:v>-7.7814199999999998</c:v>
                </c:pt>
                <c:pt idx="333">
                  <c:v>-7.7767999999999997</c:v>
                </c:pt>
                <c:pt idx="334">
                  <c:v>-7.7719699999999996</c:v>
                </c:pt>
                <c:pt idx="335">
                  <c:v>-7.7663700000000002</c:v>
                </c:pt>
                <c:pt idx="336">
                  <c:v>-7.76145</c:v>
                </c:pt>
                <c:pt idx="337">
                  <c:v>-7.7572799999999997</c:v>
                </c:pt>
                <c:pt idx="338">
                  <c:v>-7.7535499999999997</c:v>
                </c:pt>
                <c:pt idx="339">
                  <c:v>-7.7500900000000001</c:v>
                </c:pt>
                <c:pt idx="340">
                  <c:v>-7.7469099999999997</c:v>
                </c:pt>
                <c:pt idx="341">
                  <c:v>-7.7438099999999999</c:v>
                </c:pt>
                <c:pt idx="342">
                  <c:v>-7.74017</c:v>
                </c:pt>
                <c:pt idx="343">
                  <c:v>-7.73651</c:v>
                </c:pt>
                <c:pt idx="344">
                  <c:v>-7.7333800000000004</c:v>
                </c:pt>
                <c:pt idx="345">
                  <c:v>-7.7301599999999997</c:v>
                </c:pt>
                <c:pt idx="346">
                  <c:v>-7.7269399999999999</c:v>
                </c:pt>
                <c:pt idx="347">
                  <c:v>-7.7237200000000001</c:v>
                </c:pt>
                <c:pt idx="348">
                  <c:v>-7.72119</c:v>
                </c:pt>
                <c:pt idx="349">
                  <c:v>-7.7189500000000004</c:v>
                </c:pt>
                <c:pt idx="350">
                  <c:v>-7.7161200000000001</c:v>
                </c:pt>
                <c:pt idx="351">
                  <c:v>-7.7129000000000003</c:v>
                </c:pt>
                <c:pt idx="352">
                  <c:v>-7.71061</c:v>
                </c:pt>
                <c:pt idx="353">
                  <c:v>-7.7089100000000004</c:v>
                </c:pt>
                <c:pt idx="354">
                  <c:v>-7.7072700000000003</c:v>
                </c:pt>
                <c:pt idx="355">
                  <c:v>-7.7047699999999999</c:v>
                </c:pt>
                <c:pt idx="356">
                  <c:v>-7.7023200000000003</c:v>
                </c:pt>
                <c:pt idx="357">
                  <c:v>-7.7008000000000001</c:v>
                </c:pt>
                <c:pt idx="358">
                  <c:v>-7.6991300000000003</c:v>
                </c:pt>
                <c:pt idx="359">
                  <c:v>-7.6975499999999997</c:v>
                </c:pt>
                <c:pt idx="360">
                  <c:v>-7.6963600000000003</c:v>
                </c:pt>
                <c:pt idx="361">
                  <c:v>-7.6950799999999999</c:v>
                </c:pt>
                <c:pt idx="362">
                  <c:v>-7.6930199999999997</c:v>
                </c:pt>
                <c:pt idx="363">
                  <c:v>-7.69055</c:v>
                </c:pt>
                <c:pt idx="364">
                  <c:v>-7.6888500000000004</c:v>
                </c:pt>
                <c:pt idx="365">
                  <c:v>-7.6882000000000001</c:v>
                </c:pt>
                <c:pt idx="366">
                  <c:v>-7.6917099999999996</c:v>
                </c:pt>
                <c:pt idx="367">
                  <c:v>-7.7004099999999998</c:v>
                </c:pt>
                <c:pt idx="368">
                  <c:v>-7.7075100000000001</c:v>
                </c:pt>
                <c:pt idx="369">
                  <c:v>-7.7086100000000002</c:v>
                </c:pt>
                <c:pt idx="370">
                  <c:v>-7.7064300000000001</c:v>
                </c:pt>
                <c:pt idx="371">
                  <c:v>-7.7058099999999996</c:v>
                </c:pt>
                <c:pt idx="372">
                  <c:v>-7.7073</c:v>
                </c:pt>
                <c:pt idx="373">
                  <c:v>-7.7090899999999998</c:v>
                </c:pt>
                <c:pt idx="374">
                  <c:v>-7.71028</c:v>
                </c:pt>
                <c:pt idx="375">
                  <c:v>-7.71082</c:v>
                </c:pt>
                <c:pt idx="376">
                  <c:v>-7.7107900000000003</c:v>
                </c:pt>
                <c:pt idx="377">
                  <c:v>-7.7098599999999999</c:v>
                </c:pt>
                <c:pt idx="378">
                  <c:v>-7.7086399999999999</c:v>
                </c:pt>
                <c:pt idx="379">
                  <c:v>-7.7078100000000003</c:v>
                </c:pt>
                <c:pt idx="380">
                  <c:v>-7.7071500000000004</c:v>
                </c:pt>
                <c:pt idx="381">
                  <c:v>-7.7063499999999996</c:v>
                </c:pt>
                <c:pt idx="382">
                  <c:v>-7.7051800000000004</c:v>
                </c:pt>
                <c:pt idx="383">
                  <c:v>-7.70465</c:v>
                </c:pt>
                <c:pt idx="384">
                  <c:v>-7.70465</c:v>
                </c:pt>
                <c:pt idx="385">
                  <c:v>-7.7045599999999999</c:v>
                </c:pt>
                <c:pt idx="386">
                  <c:v>-7.7042599999999997</c:v>
                </c:pt>
                <c:pt idx="387">
                  <c:v>-7.7038099999999998</c:v>
                </c:pt>
                <c:pt idx="388">
                  <c:v>-7.7036600000000002</c:v>
                </c:pt>
                <c:pt idx="389">
                  <c:v>-7.7037500000000003</c:v>
                </c:pt>
                <c:pt idx="390">
                  <c:v>-7.7032499999999997</c:v>
                </c:pt>
                <c:pt idx="391">
                  <c:v>-7.7024999999999997</c:v>
                </c:pt>
                <c:pt idx="392">
                  <c:v>-7.7019900000000003</c:v>
                </c:pt>
                <c:pt idx="393">
                  <c:v>-7.7011000000000003</c:v>
                </c:pt>
                <c:pt idx="394">
                  <c:v>-7.7003199999999996</c:v>
                </c:pt>
                <c:pt idx="395">
                  <c:v>-7.6994300000000004</c:v>
                </c:pt>
                <c:pt idx="396">
                  <c:v>-7.6990100000000004</c:v>
                </c:pt>
                <c:pt idx="397">
                  <c:v>-7.6990999999999996</c:v>
                </c:pt>
                <c:pt idx="398">
                  <c:v>-7.6988599999999998</c:v>
                </c:pt>
                <c:pt idx="399">
                  <c:v>-7.69869</c:v>
                </c:pt>
                <c:pt idx="400">
                  <c:v>-7.6987500000000004</c:v>
                </c:pt>
                <c:pt idx="401">
                  <c:v>-7.6990999999999996</c:v>
                </c:pt>
                <c:pt idx="402">
                  <c:v>-7.6987500000000004</c:v>
                </c:pt>
                <c:pt idx="403">
                  <c:v>-7.6979100000000003</c:v>
                </c:pt>
                <c:pt idx="404">
                  <c:v>-7.6971100000000003</c:v>
                </c:pt>
                <c:pt idx="405">
                  <c:v>-7.6966599999999996</c:v>
                </c:pt>
                <c:pt idx="406">
                  <c:v>-7.6963600000000003</c:v>
                </c:pt>
                <c:pt idx="407">
                  <c:v>-7.6955900000000002</c:v>
                </c:pt>
                <c:pt idx="408">
                  <c:v>-7.6948999999999996</c:v>
                </c:pt>
                <c:pt idx="409">
                  <c:v>-7.6944499999999998</c:v>
                </c:pt>
                <c:pt idx="410">
                  <c:v>-7.6945399999999999</c:v>
                </c:pt>
                <c:pt idx="411">
                  <c:v>-7.6943299999999999</c:v>
                </c:pt>
                <c:pt idx="412">
                  <c:v>-7.6939799999999998</c:v>
                </c:pt>
                <c:pt idx="413">
                  <c:v>-7.6936200000000001</c:v>
                </c:pt>
                <c:pt idx="414">
                  <c:v>-7.6936200000000001</c:v>
                </c:pt>
                <c:pt idx="415">
                  <c:v>-7.6939500000000001</c:v>
                </c:pt>
                <c:pt idx="416">
                  <c:v>-7.6940400000000002</c:v>
                </c:pt>
                <c:pt idx="417">
                  <c:v>-7.6939799999999998</c:v>
                </c:pt>
                <c:pt idx="418">
                  <c:v>-7.6935900000000004</c:v>
                </c:pt>
                <c:pt idx="419">
                  <c:v>-7.6930500000000004</c:v>
                </c:pt>
                <c:pt idx="420">
                  <c:v>-7.6928400000000003</c:v>
                </c:pt>
                <c:pt idx="421">
                  <c:v>-7.6932900000000002</c:v>
                </c:pt>
                <c:pt idx="422">
                  <c:v>-7.6930800000000001</c:v>
                </c:pt>
                <c:pt idx="423">
                  <c:v>-7.6920700000000002</c:v>
                </c:pt>
                <c:pt idx="424">
                  <c:v>-7.6911199999999997</c:v>
                </c:pt>
                <c:pt idx="425">
                  <c:v>-7.6902499999999998</c:v>
                </c:pt>
                <c:pt idx="426">
                  <c:v>-7.6858700000000004</c:v>
                </c:pt>
                <c:pt idx="427">
                  <c:v>-7.6754699999999998</c:v>
                </c:pt>
                <c:pt idx="428">
                  <c:v>-7.6674199999999999</c:v>
                </c:pt>
                <c:pt idx="429">
                  <c:v>-7.6656399999999998</c:v>
                </c:pt>
                <c:pt idx="430">
                  <c:v>-7.6668900000000004</c:v>
                </c:pt>
                <c:pt idx="431">
                  <c:v>-7.6671300000000002</c:v>
                </c:pt>
                <c:pt idx="432">
                  <c:v>-7.6660500000000003</c:v>
                </c:pt>
                <c:pt idx="433">
                  <c:v>-7.6648300000000003</c:v>
                </c:pt>
                <c:pt idx="434">
                  <c:v>-7.6639400000000002</c:v>
                </c:pt>
                <c:pt idx="435">
                  <c:v>-7.6626000000000003</c:v>
                </c:pt>
                <c:pt idx="436">
                  <c:v>-7.6610199999999997</c:v>
                </c:pt>
                <c:pt idx="437">
                  <c:v>-7.6596700000000002</c:v>
                </c:pt>
                <c:pt idx="438">
                  <c:v>-7.6585400000000003</c:v>
                </c:pt>
                <c:pt idx="439">
                  <c:v>-7.6582699999999999</c:v>
                </c:pt>
                <c:pt idx="440">
                  <c:v>-7.6582699999999999</c:v>
                </c:pt>
                <c:pt idx="441">
                  <c:v>-7.65815</c:v>
                </c:pt>
                <c:pt idx="442">
                  <c:v>-7.6572300000000002</c:v>
                </c:pt>
                <c:pt idx="443">
                  <c:v>-7.6566000000000001</c:v>
                </c:pt>
                <c:pt idx="444">
                  <c:v>-7.6566900000000002</c:v>
                </c:pt>
                <c:pt idx="445">
                  <c:v>-7.6567499999999997</c:v>
                </c:pt>
                <c:pt idx="446">
                  <c:v>-7.6569900000000004</c:v>
                </c:pt>
                <c:pt idx="447">
                  <c:v>-7.6568100000000001</c:v>
                </c:pt>
                <c:pt idx="448">
                  <c:v>-7.6565200000000004</c:v>
                </c:pt>
                <c:pt idx="449">
                  <c:v>-7.6571400000000001</c:v>
                </c:pt>
                <c:pt idx="450">
                  <c:v>-7.6578299999999997</c:v>
                </c:pt>
                <c:pt idx="451">
                  <c:v>-7.6580700000000004</c:v>
                </c:pt>
                <c:pt idx="452">
                  <c:v>-7.6577999999999999</c:v>
                </c:pt>
                <c:pt idx="453">
                  <c:v>-7.6576199999999996</c:v>
                </c:pt>
                <c:pt idx="454">
                  <c:v>-7.6572300000000002</c:v>
                </c:pt>
                <c:pt idx="455">
                  <c:v>-7.6573200000000003</c:v>
                </c:pt>
                <c:pt idx="456">
                  <c:v>-7.6575600000000001</c:v>
                </c:pt>
                <c:pt idx="457">
                  <c:v>-7.6576199999999996</c:v>
                </c:pt>
                <c:pt idx="458">
                  <c:v>-7.6572300000000002</c:v>
                </c:pt>
                <c:pt idx="459">
                  <c:v>-7.65693</c:v>
                </c:pt>
                <c:pt idx="460">
                  <c:v>-7.6564300000000003</c:v>
                </c:pt>
                <c:pt idx="461">
                  <c:v>-7.6560100000000002</c:v>
                </c:pt>
                <c:pt idx="462">
                  <c:v>-7.6566599999999996</c:v>
                </c:pt>
                <c:pt idx="463">
                  <c:v>-7.6569599999999998</c:v>
                </c:pt>
                <c:pt idx="464">
                  <c:v>-7.6573500000000001</c:v>
                </c:pt>
                <c:pt idx="465">
                  <c:v>-7.6575300000000004</c:v>
                </c:pt>
                <c:pt idx="466">
                  <c:v>-7.6576199999999996</c:v>
                </c:pt>
                <c:pt idx="467">
                  <c:v>-7.6571699999999998</c:v>
                </c:pt>
                <c:pt idx="468">
                  <c:v>-7.65646</c:v>
                </c:pt>
                <c:pt idx="469">
                  <c:v>-7.65646</c:v>
                </c:pt>
                <c:pt idx="470">
                  <c:v>-7.6568100000000001</c:v>
                </c:pt>
                <c:pt idx="471">
                  <c:v>-7.6568399999999999</c:v>
                </c:pt>
                <c:pt idx="472">
                  <c:v>-7.6566299999999998</c:v>
                </c:pt>
                <c:pt idx="473">
                  <c:v>-7.6561300000000001</c:v>
                </c:pt>
                <c:pt idx="474">
                  <c:v>-7.6561599999999999</c:v>
                </c:pt>
                <c:pt idx="475">
                  <c:v>-7.6562200000000002</c:v>
                </c:pt>
                <c:pt idx="476">
                  <c:v>-7.6563999999999997</c:v>
                </c:pt>
                <c:pt idx="477">
                  <c:v>-7.6565799999999999</c:v>
                </c:pt>
                <c:pt idx="478">
                  <c:v>-7.6563100000000004</c:v>
                </c:pt>
                <c:pt idx="479">
                  <c:v>-7.6561899999999996</c:v>
                </c:pt>
                <c:pt idx="480">
                  <c:v>-7.6568100000000001</c:v>
                </c:pt>
                <c:pt idx="481">
                  <c:v>-7.65747</c:v>
                </c:pt>
                <c:pt idx="482">
                  <c:v>-7.6575600000000001</c:v>
                </c:pt>
                <c:pt idx="483">
                  <c:v>-7.6572899999999997</c:v>
                </c:pt>
                <c:pt idx="484">
                  <c:v>-7.6568399999999999</c:v>
                </c:pt>
                <c:pt idx="485">
                  <c:v>-7.6570499999999999</c:v>
                </c:pt>
                <c:pt idx="486">
                  <c:v>-7.6573200000000003</c:v>
                </c:pt>
                <c:pt idx="487">
                  <c:v>-7.6570799999999997</c:v>
                </c:pt>
                <c:pt idx="488">
                  <c:v>-7.6569000000000003</c:v>
                </c:pt>
                <c:pt idx="489">
                  <c:v>-7.6565200000000004</c:v>
                </c:pt>
                <c:pt idx="490">
                  <c:v>-7.6568699999999996</c:v>
                </c:pt>
                <c:pt idx="491">
                  <c:v>-7.6572300000000002</c:v>
                </c:pt>
                <c:pt idx="492">
                  <c:v>-7.6574400000000002</c:v>
                </c:pt>
                <c:pt idx="493">
                  <c:v>-7.65768</c:v>
                </c:pt>
                <c:pt idx="494">
                  <c:v>-7.65768</c:v>
                </c:pt>
                <c:pt idx="495">
                  <c:v>-7.65726</c:v>
                </c:pt>
                <c:pt idx="496">
                  <c:v>-7.6571999999999996</c:v>
                </c:pt>
                <c:pt idx="497">
                  <c:v>-7.6574400000000002</c:v>
                </c:pt>
                <c:pt idx="498">
                  <c:v>-7.6577099999999998</c:v>
                </c:pt>
                <c:pt idx="499">
                  <c:v>-7.6577999999999999</c:v>
                </c:pt>
                <c:pt idx="500">
                  <c:v>-7.6575899999999999</c:v>
                </c:pt>
                <c:pt idx="501">
                  <c:v>-7.6573200000000003</c:v>
                </c:pt>
                <c:pt idx="502">
                  <c:v>-7.65747</c:v>
                </c:pt>
                <c:pt idx="503">
                  <c:v>-7.6571699999999998</c:v>
                </c:pt>
                <c:pt idx="504">
                  <c:v>-7.6565500000000002</c:v>
                </c:pt>
                <c:pt idx="505">
                  <c:v>-7.6563999999999997</c:v>
                </c:pt>
                <c:pt idx="506">
                  <c:v>-7.6571999999999996</c:v>
                </c:pt>
                <c:pt idx="507">
                  <c:v>-7.6574400000000002</c:v>
                </c:pt>
                <c:pt idx="508">
                  <c:v>-7.6574400000000002</c:v>
                </c:pt>
                <c:pt idx="509">
                  <c:v>-7.6571699999999998</c:v>
                </c:pt>
                <c:pt idx="510">
                  <c:v>-7.65693</c:v>
                </c:pt>
                <c:pt idx="511">
                  <c:v>-7.6567499999999997</c:v>
                </c:pt>
                <c:pt idx="512">
                  <c:v>-7.6569900000000004</c:v>
                </c:pt>
                <c:pt idx="513">
                  <c:v>-7.6575899999999999</c:v>
                </c:pt>
                <c:pt idx="514">
                  <c:v>-7.6583600000000001</c:v>
                </c:pt>
                <c:pt idx="515">
                  <c:v>-7.6581799999999998</c:v>
                </c:pt>
                <c:pt idx="516">
                  <c:v>-7.6569900000000004</c:v>
                </c:pt>
                <c:pt idx="517">
                  <c:v>-7.6559200000000001</c:v>
                </c:pt>
                <c:pt idx="518">
                  <c:v>-7.6563100000000004</c:v>
                </c:pt>
                <c:pt idx="519">
                  <c:v>-7.6566900000000002</c:v>
                </c:pt>
                <c:pt idx="520">
                  <c:v>-7.6564300000000003</c:v>
                </c:pt>
                <c:pt idx="521">
                  <c:v>-7.6565200000000004</c:v>
                </c:pt>
                <c:pt idx="522">
                  <c:v>-7.6573500000000001</c:v>
                </c:pt>
                <c:pt idx="523">
                  <c:v>-7.6582100000000004</c:v>
                </c:pt>
                <c:pt idx="524">
                  <c:v>-7.6586600000000002</c:v>
                </c:pt>
                <c:pt idx="525">
                  <c:v>-7.6589299999999998</c:v>
                </c:pt>
                <c:pt idx="526">
                  <c:v>-7.6589600000000004</c:v>
                </c:pt>
                <c:pt idx="527">
                  <c:v>-7.6585700000000001</c:v>
                </c:pt>
                <c:pt idx="528">
                  <c:v>-7.6583899999999998</c:v>
                </c:pt>
                <c:pt idx="529">
                  <c:v>-7.6584500000000002</c:v>
                </c:pt>
                <c:pt idx="530">
                  <c:v>-7.6586600000000002</c:v>
                </c:pt>
                <c:pt idx="531">
                  <c:v>-7.6585700000000001</c:v>
                </c:pt>
                <c:pt idx="532">
                  <c:v>-7.6578600000000003</c:v>
                </c:pt>
                <c:pt idx="533">
                  <c:v>-7.6581200000000003</c:v>
                </c:pt>
                <c:pt idx="534">
                  <c:v>-7.6582999999999997</c:v>
                </c:pt>
                <c:pt idx="535">
                  <c:v>-7.6575600000000001</c:v>
                </c:pt>
                <c:pt idx="536">
                  <c:v>-7.6571100000000003</c:v>
                </c:pt>
                <c:pt idx="537">
                  <c:v>-7.6572899999999997</c:v>
                </c:pt>
                <c:pt idx="538">
                  <c:v>-7.6578600000000003</c:v>
                </c:pt>
                <c:pt idx="539">
                  <c:v>-7.6584199999999996</c:v>
                </c:pt>
                <c:pt idx="540">
                  <c:v>-7.6583300000000003</c:v>
                </c:pt>
                <c:pt idx="541">
                  <c:v>-7.65848</c:v>
                </c:pt>
                <c:pt idx="542">
                  <c:v>-7.6585099999999997</c:v>
                </c:pt>
                <c:pt idx="543">
                  <c:v>-7.6585099999999997</c:v>
                </c:pt>
                <c:pt idx="544">
                  <c:v>-7.6582100000000004</c:v>
                </c:pt>
                <c:pt idx="545">
                  <c:v>-7.6583899999999998</c:v>
                </c:pt>
                <c:pt idx="546">
                  <c:v>-7.6587199999999998</c:v>
                </c:pt>
                <c:pt idx="547">
                  <c:v>-7.6588399999999996</c:v>
                </c:pt>
                <c:pt idx="548">
                  <c:v>-7.6589600000000004</c:v>
                </c:pt>
                <c:pt idx="549">
                  <c:v>-7.6587500000000004</c:v>
                </c:pt>
                <c:pt idx="550">
                  <c:v>-7.6585999999999999</c:v>
                </c:pt>
                <c:pt idx="551">
                  <c:v>-7.6592599999999997</c:v>
                </c:pt>
                <c:pt idx="552">
                  <c:v>-7.6595599999999999</c:v>
                </c:pt>
                <c:pt idx="553">
                  <c:v>-7.6591399999999998</c:v>
                </c:pt>
                <c:pt idx="554">
                  <c:v>-7.6587800000000001</c:v>
                </c:pt>
                <c:pt idx="555">
                  <c:v>-7.6589</c:v>
                </c:pt>
                <c:pt idx="556">
                  <c:v>-7.6584500000000002</c:v>
                </c:pt>
                <c:pt idx="557">
                  <c:v>-7.6582699999999999</c:v>
                </c:pt>
                <c:pt idx="558">
                  <c:v>-7.6588099999999999</c:v>
                </c:pt>
                <c:pt idx="559">
                  <c:v>-7.6589600000000004</c:v>
                </c:pt>
                <c:pt idx="560">
                  <c:v>-7.6591399999999998</c:v>
                </c:pt>
                <c:pt idx="561">
                  <c:v>-7.6592000000000002</c:v>
                </c:pt>
                <c:pt idx="562">
                  <c:v>-7.6587500000000004</c:v>
                </c:pt>
                <c:pt idx="563">
                  <c:v>-7.6581000000000001</c:v>
                </c:pt>
                <c:pt idx="564">
                  <c:v>-7.6573200000000003</c:v>
                </c:pt>
                <c:pt idx="565">
                  <c:v>-7.6577099999999998</c:v>
                </c:pt>
                <c:pt idx="566">
                  <c:v>-7.65848</c:v>
                </c:pt>
                <c:pt idx="567">
                  <c:v>-7.6589600000000004</c:v>
                </c:pt>
                <c:pt idx="568">
                  <c:v>-7.6591100000000001</c:v>
                </c:pt>
                <c:pt idx="569">
                  <c:v>-7.6588099999999999</c:v>
                </c:pt>
                <c:pt idx="570">
                  <c:v>-7.65848</c:v>
                </c:pt>
                <c:pt idx="571">
                  <c:v>-7.65848</c:v>
                </c:pt>
                <c:pt idx="572">
                  <c:v>-7.65848</c:v>
                </c:pt>
                <c:pt idx="573">
                  <c:v>-7.65848</c:v>
                </c:pt>
                <c:pt idx="574">
                  <c:v>-7.65848</c:v>
                </c:pt>
                <c:pt idx="575">
                  <c:v>-7.65848</c:v>
                </c:pt>
                <c:pt idx="576">
                  <c:v>-7.65848</c:v>
                </c:pt>
                <c:pt idx="577">
                  <c:v>-7.65848</c:v>
                </c:pt>
                <c:pt idx="578">
                  <c:v>-7.65848</c:v>
                </c:pt>
                <c:pt idx="579">
                  <c:v>-7.65848</c:v>
                </c:pt>
                <c:pt idx="580">
                  <c:v>-7.65848</c:v>
                </c:pt>
                <c:pt idx="581">
                  <c:v>-7.65848</c:v>
                </c:pt>
                <c:pt idx="582">
                  <c:v>-7.65848</c:v>
                </c:pt>
                <c:pt idx="583">
                  <c:v>-7.65848</c:v>
                </c:pt>
                <c:pt idx="584">
                  <c:v>-7.6595599999999999</c:v>
                </c:pt>
                <c:pt idx="585">
                  <c:v>-7.6590800000000003</c:v>
                </c:pt>
                <c:pt idx="586">
                  <c:v>-7.6582999999999997</c:v>
                </c:pt>
                <c:pt idx="587">
                  <c:v>-7.6579199999999998</c:v>
                </c:pt>
                <c:pt idx="588">
                  <c:v>-7.6573500000000001</c:v>
                </c:pt>
                <c:pt idx="589">
                  <c:v>-7.6573799999999999</c:v>
                </c:pt>
                <c:pt idx="590">
                  <c:v>-7.6581799999999998</c:v>
                </c:pt>
                <c:pt idx="591">
                  <c:v>-7.6587199999999998</c:v>
                </c:pt>
                <c:pt idx="592">
                  <c:v>-7.6585700000000001</c:v>
                </c:pt>
                <c:pt idx="593">
                  <c:v>-7.65869</c:v>
                </c:pt>
                <c:pt idx="594">
                  <c:v>-7.6588399999999996</c:v>
                </c:pt>
                <c:pt idx="595">
                  <c:v>-7.6589600000000004</c:v>
                </c:pt>
                <c:pt idx="596">
                  <c:v>-7.6587800000000001</c:v>
                </c:pt>
                <c:pt idx="597">
                  <c:v>-7.6589900000000002</c:v>
                </c:pt>
                <c:pt idx="598">
                  <c:v>-7.6595300000000002</c:v>
                </c:pt>
                <c:pt idx="599">
                  <c:v>-7.6597299999999997</c:v>
                </c:pt>
                <c:pt idx="600">
                  <c:v>-7.6595000000000004</c:v>
                </c:pt>
                <c:pt idx="601">
                  <c:v>-7.6589</c:v>
                </c:pt>
                <c:pt idx="602">
                  <c:v>-7.6589600000000004</c:v>
                </c:pt>
                <c:pt idx="603">
                  <c:v>-7.6592000000000002</c:v>
                </c:pt>
                <c:pt idx="604">
                  <c:v>-7.6587800000000001</c:v>
                </c:pt>
                <c:pt idx="605">
                  <c:v>-7.6473100000000001</c:v>
                </c:pt>
                <c:pt idx="606">
                  <c:v>-7.5561999999999996</c:v>
                </c:pt>
                <c:pt idx="607">
                  <c:v>-7.3366199999999999</c:v>
                </c:pt>
                <c:pt idx="608">
                  <c:v>-7.1132200000000001</c:v>
                </c:pt>
                <c:pt idx="609">
                  <c:v>-7.00122</c:v>
                </c:pt>
                <c:pt idx="610">
                  <c:v>-6.9865300000000001</c:v>
                </c:pt>
                <c:pt idx="611">
                  <c:v>-7.00596</c:v>
                </c:pt>
                <c:pt idx="612">
                  <c:v>-7.0183299999999997</c:v>
                </c:pt>
                <c:pt idx="613">
                  <c:v>-7.0171700000000001</c:v>
                </c:pt>
                <c:pt idx="614">
                  <c:v>-7.0102200000000003</c:v>
                </c:pt>
                <c:pt idx="615">
                  <c:v>-7.0027400000000002</c:v>
                </c:pt>
                <c:pt idx="616">
                  <c:v>-6.99627</c:v>
                </c:pt>
                <c:pt idx="617">
                  <c:v>-6.9899899999999997</c:v>
                </c:pt>
                <c:pt idx="618">
                  <c:v>-6.9840299999999997</c:v>
                </c:pt>
                <c:pt idx="619">
                  <c:v>-6.9784199999999998</c:v>
                </c:pt>
                <c:pt idx="620">
                  <c:v>-6.9727300000000003</c:v>
                </c:pt>
                <c:pt idx="621">
                  <c:v>-6.9678699999999996</c:v>
                </c:pt>
                <c:pt idx="622">
                  <c:v>-6.9634900000000002</c:v>
                </c:pt>
                <c:pt idx="623">
                  <c:v>-6.9594399999999998</c:v>
                </c:pt>
                <c:pt idx="624">
                  <c:v>-6.9553599999999998</c:v>
                </c:pt>
                <c:pt idx="625">
                  <c:v>-6.95106</c:v>
                </c:pt>
                <c:pt idx="626">
                  <c:v>-6.9470999999999998</c:v>
                </c:pt>
                <c:pt idx="627">
                  <c:v>-6.9430800000000001</c:v>
                </c:pt>
                <c:pt idx="628">
                  <c:v>-6.9384899999999998</c:v>
                </c:pt>
                <c:pt idx="629">
                  <c:v>-6.9341100000000004</c:v>
                </c:pt>
                <c:pt idx="630">
                  <c:v>-6.9297300000000002</c:v>
                </c:pt>
                <c:pt idx="631">
                  <c:v>-6.9257900000000001</c:v>
                </c:pt>
                <c:pt idx="632">
                  <c:v>-6.92171</c:v>
                </c:pt>
                <c:pt idx="633">
                  <c:v>-6.9175700000000004</c:v>
                </c:pt>
                <c:pt idx="634">
                  <c:v>-6.9138999999999999</c:v>
                </c:pt>
                <c:pt idx="635">
                  <c:v>-6.9108299999999998</c:v>
                </c:pt>
                <c:pt idx="636">
                  <c:v>-6.9068399999999999</c:v>
                </c:pt>
                <c:pt idx="637">
                  <c:v>-6.9026399999999999</c:v>
                </c:pt>
                <c:pt idx="638">
                  <c:v>-6.8995100000000003</c:v>
                </c:pt>
                <c:pt idx="639">
                  <c:v>-6.8962300000000001</c:v>
                </c:pt>
                <c:pt idx="640">
                  <c:v>-6.8925299999999998</c:v>
                </c:pt>
                <c:pt idx="641">
                  <c:v>-6.8890500000000001</c:v>
                </c:pt>
                <c:pt idx="642">
                  <c:v>-6.8859199999999996</c:v>
                </c:pt>
                <c:pt idx="643">
                  <c:v>-6.8829399999999996</c:v>
                </c:pt>
                <c:pt idx="644">
                  <c:v>-6.8799000000000001</c:v>
                </c:pt>
                <c:pt idx="645">
                  <c:v>-6.8759300000000003</c:v>
                </c:pt>
                <c:pt idx="646">
                  <c:v>-6.8726000000000003</c:v>
                </c:pt>
                <c:pt idx="647">
                  <c:v>-6.8697299999999997</c:v>
                </c:pt>
                <c:pt idx="648">
                  <c:v>-6.8663699999999999</c:v>
                </c:pt>
                <c:pt idx="649">
                  <c:v>-6.8630000000000004</c:v>
                </c:pt>
                <c:pt idx="650">
                  <c:v>-6.8601999999999999</c:v>
                </c:pt>
                <c:pt idx="651">
                  <c:v>-6.8578099999999997</c:v>
                </c:pt>
                <c:pt idx="652">
                  <c:v>-6.8547099999999999</c:v>
                </c:pt>
                <c:pt idx="653">
                  <c:v>-6.8519699999999997</c:v>
                </c:pt>
                <c:pt idx="654">
                  <c:v>-6.8499800000000004</c:v>
                </c:pt>
                <c:pt idx="655">
                  <c:v>-6.8476800000000004</c:v>
                </c:pt>
                <c:pt idx="656">
                  <c:v>-6.84518</c:v>
                </c:pt>
                <c:pt idx="657">
                  <c:v>-6.8425500000000001</c:v>
                </c:pt>
                <c:pt idx="658">
                  <c:v>-6.8397800000000002</c:v>
                </c:pt>
                <c:pt idx="659">
                  <c:v>-6.8373699999999999</c:v>
                </c:pt>
                <c:pt idx="660">
                  <c:v>-6.8350099999999996</c:v>
                </c:pt>
                <c:pt idx="661">
                  <c:v>-6.8329300000000002</c:v>
                </c:pt>
                <c:pt idx="662">
                  <c:v>-6.8314399999999997</c:v>
                </c:pt>
                <c:pt idx="663">
                  <c:v>-6.8295300000000001</c:v>
                </c:pt>
                <c:pt idx="664">
                  <c:v>-6.8267600000000002</c:v>
                </c:pt>
                <c:pt idx="665">
                  <c:v>-6.8236299999999996</c:v>
                </c:pt>
                <c:pt idx="666">
                  <c:v>-6.8184699999999996</c:v>
                </c:pt>
                <c:pt idx="667">
                  <c:v>-6.8068200000000001</c:v>
                </c:pt>
                <c:pt idx="668">
                  <c:v>-6.7955300000000003</c:v>
                </c:pt>
                <c:pt idx="669">
                  <c:v>-6.7916499999999997</c:v>
                </c:pt>
                <c:pt idx="670">
                  <c:v>-6.7927499999999998</c:v>
                </c:pt>
                <c:pt idx="671">
                  <c:v>-6.79284</c:v>
                </c:pt>
                <c:pt idx="672">
                  <c:v>-6.7915900000000002</c:v>
                </c:pt>
                <c:pt idx="673">
                  <c:v>-6.7898899999999998</c:v>
                </c:pt>
                <c:pt idx="674">
                  <c:v>-6.7873599999999996</c:v>
                </c:pt>
                <c:pt idx="675">
                  <c:v>-6.7844100000000003</c:v>
                </c:pt>
                <c:pt idx="676">
                  <c:v>-6.7819399999999996</c:v>
                </c:pt>
                <c:pt idx="677">
                  <c:v>-6.7795500000000004</c:v>
                </c:pt>
                <c:pt idx="678">
                  <c:v>-6.7769000000000004</c:v>
                </c:pt>
                <c:pt idx="679">
                  <c:v>-6.7744299999999997</c:v>
                </c:pt>
                <c:pt idx="680">
                  <c:v>-6.7721900000000002</c:v>
                </c:pt>
                <c:pt idx="681">
                  <c:v>-6.77013</c:v>
                </c:pt>
                <c:pt idx="682">
                  <c:v>-6.7689700000000004</c:v>
                </c:pt>
                <c:pt idx="683">
                  <c:v>-6.7678399999999996</c:v>
                </c:pt>
                <c:pt idx="684">
                  <c:v>-6.7662300000000002</c:v>
                </c:pt>
                <c:pt idx="685">
                  <c:v>-6.7641099999999996</c:v>
                </c:pt>
                <c:pt idx="686">
                  <c:v>-6.7623600000000001</c:v>
                </c:pt>
                <c:pt idx="687">
                  <c:v>-6.7614299999999998</c:v>
                </c:pt>
                <c:pt idx="688">
                  <c:v>-6.7597899999999997</c:v>
                </c:pt>
                <c:pt idx="689">
                  <c:v>-6.7577699999999998</c:v>
                </c:pt>
                <c:pt idx="690">
                  <c:v>-6.7567199999999996</c:v>
                </c:pt>
                <c:pt idx="691">
                  <c:v>-6.7559800000000001</c:v>
                </c:pt>
                <c:pt idx="692">
                  <c:v>-6.7543100000000003</c:v>
                </c:pt>
                <c:pt idx="693">
                  <c:v>-6.7521300000000002</c:v>
                </c:pt>
                <c:pt idx="694">
                  <c:v>-6.75061</c:v>
                </c:pt>
                <c:pt idx="695">
                  <c:v>-6.7496600000000004</c:v>
                </c:pt>
                <c:pt idx="696">
                  <c:v>-6.7489800000000004</c:v>
                </c:pt>
                <c:pt idx="697">
                  <c:v>-6.7480500000000001</c:v>
                </c:pt>
                <c:pt idx="698">
                  <c:v>-6.74674</c:v>
                </c:pt>
                <c:pt idx="699">
                  <c:v>-6.7459699999999998</c:v>
                </c:pt>
                <c:pt idx="700">
                  <c:v>-6.7450400000000004</c:v>
                </c:pt>
                <c:pt idx="701">
                  <c:v>-6.7439400000000003</c:v>
                </c:pt>
                <c:pt idx="702">
                  <c:v>-6.7426899999999996</c:v>
                </c:pt>
                <c:pt idx="703">
                  <c:v>-6.7415200000000004</c:v>
                </c:pt>
                <c:pt idx="704">
                  <c:v>-6.7403599999999999</c:v>
                </c:pt>
                <c:pt idx="705">
                  <c:v>-6.7385099999999998</c:v>
                </c:pt>
                <c:pt idx="706">
                  <c:v>-6.7371999999999996</c:v>
                </c:pt>
                <c:pt idx="707">
                  <c:v>-6.7365500000000003</c:v>
                </c:pt>
                <c:pt idx="708">
                  <c:v>-6.7361899999999997</c:v>
                </c:pt>
                <c:pt idx="709">
                  <c:v>-6.7353899999999998</c:v>
                </c:pt>
                <c:pt idx="710">
                  <c:v>-6.7339500000000001</c:v>
                </c:pt>
                <c:pt idx="711">
                  <c:v>-6.7322600000000001</c:v>
                </c:pt>
                <c:pt idx="712">
                  <c:v>-6.7307699999999997</c:v>
                </c:pt>
                <c:pt idx="713">
                  <c:v>-6.7300800000000001</c:v>
                </c:pt>
                <c:pt idx="714">
                  <c:v>-6.7292199999999998</c:v>
                </c:pt>
                <c:pt idx="715">
                  <c:v>-6.7287699999999999</c:v>
                </c:pt>
                <c:pt idx="716">
                  <c:v>-6.7278799999999999</c:v>
                </c:pt>
                <c:pt idx="717">
                  <c:v>-6.7264099999999996</c:v>
                </c:pt>
                <c:pt idx="718">
                  <c:v>-6.7248900000000003</c:v>
                </c:pt>
                <c:pt idx="719">
                  <c:v>-6.7234600000000002</c:v>
                </c:pt>
                <c:pt idx="720">
                  <c:v>-6.7225400000000004</c:v>
                </c:pt>
                <c:pt idx="721">
                  <c:v>-6.7220000000000004</c:v>
                </c:pt>
                <c:pt idx="722">
                  <c:v>-6.7213799999999999</c:v>
                </c:pt>
                <c:pt idx="723">
                  <c:v>-6.7207800000000004</c:v>
                </c:pt>
                <c:pt idx="724">
                  <c:v>-6.7192299999999996</c:v>
                </c:pt>
                <c:pt idx="725">
                  <c:v>-6.7176799999999997</c:v>
                </c:pt>
                <c:pt idx="726">
                  <c:v>-6.7169100000000004</c:v>
                </c:pt>
                <c:pt idx="727">
                  <c:v>-6.7164599999999997</c:v>
                </c:pt>
                <c:pt idx="728">
                  <c:v>-6.71563</c:v>
                </c:pt>
                <c:pt idx="729">
                  <c:v>-6.7146100000000004</c:v>
                </c:pt>
                <c:pt idx="730">
                  <c:v>-6.7164900000000003</c:v>
                </c:pt>
                <c:pt idx="731">
                  <c:v>-6.7313900000000002</c:v>
                </c:pt>
                <c:pt idx="732">
                  <c:v>-6.7569600000000003</c:v>
                </c:pt>
                <c:pt idx="733">
                  <c:v>-6.77189</c:v>
                </c:pt>
                <c:pt idx="734">
                  <c:v>-6.7699600000000002</c:v>
                </c:pt>
                <c:pt idx="735">
                  <c:v>-6.76051</c:v>
                </c:pt>
                <c:pt idx="736">
                  <c:v>-6.7512699999999999</c:v>
                </c:pt>
                <c:pt idx="737">
                  <c:v>-6.7453700000000003</c:v>
                </c:pt>
                <c:pt idx="738">
                  <c:v>-6.7423599999999997</c:v>
                </c:pt>
                <c:pt idx="739">
                  <c:v>-6.7408400000000004</c:v>
                </c:pt>
                <c:pt idx="740">
                  <c:v>-6.7392899999999996</c:v>
                </c:pt>
                <c:pt idx="741">
                  <c:v>-6.7375600000000002</c:v>
                </c:pt>
                <c:pt idx="742">
                  <c:v>-6.7367600000000003</c:v>
                </c:pt>
                <c:pt idx="743">
                  <c:v>-6.7362200000000003</c:v>
                </c:pt>
                <c:pt idx="744">
                  <c:v>-6.7358000000000002</c:v>
                </c:pt>
                <c:pt idx="745">
                  <c:v>-6.7351799999999997</c:v>
                </c:pt>
                <c:pt idx="746">
                  <c:v>-6.7350000000000003</c:v>
                </c:pt>
                <c:pt idx="747">
                  <c:v>-6.73461</c:v>
                </c:pt>
                <c:pt idx="748">
                  <c:v>-6.7339799999999999</c:v>
                </c:pt>
                <c:pt idx="749">
                  <c:v>-6.7334800000000001</c:v>
                </c:pt>
                <c:pt idx="750">
                  <c:v>-6.7336299999999998</c:v>
                </c:pt>
                <c:pt idx="751">
                  <c:v>-6.7345199999999998</c:v>
                </c:pt>
                <c:pt idx="752">
                  <c:v>-6.73515</c:v>
                </c:pt>
                <c:pt idx="753">
                  <c:v>-6.7349100000000002</c:v>
                </c:pt>
                <c:pt idx="754">
                  <c:v>-6.7341899999999999</c:v>
                </c:pt>
                <c:pt idx="755">
                  <c:v>-6.7331500000000002</c:v>
                </c:pt>
                <c:pt idx="756">
                  <c:v>-6.7324599999999997</c:v>
                </c:pt>
                <c:pt idx="757">
                  <c:v>-6.7323500000000003</c:v>
                </c:pt>
                <c:pt idx="758">
                  <c:v>-6.7321400000000002</c:v>
                </c:pt>
                <c:pt idx="759">
                  <c:v>-6.7325200000000001</c:v>
                </c:pt>
                <c:pt idx="760">
                  <c:v>-6.7321999999999997</c:v>
                </c:pt>
                <c:pt idx="761">
                  <c:v>-6.73109</c:v>
                </c:pt>
                <c:pt idx="762">
                  <c:v>-6.73062</c:v>
                </c:pt>
                <c:pt idx="763">
                  <c:v>-6.7307399999999999</c:v>
                </c:pt>
                <c:pt idx="764">
                  <c:v>-6.7306800000000004</c:v>
                </c:pt>
                <c:pt idx="765">
                  <c:v>-6.7304399999999998</c:v>
                </c:pt>
                <c:pt idx="766">
                  <c:v>-6.7303499999999996</c:v>
                </c:pt>
                <c:pt idx="767">
                  <c:v>-6.7301700000000002</c:v>
                </c:pt>
                <c:pt idx="768">
                  <c:v>-6.7302900000000001</c:v>
                </c:pt>
                <c:pt idx="769">
                  <c:v>-6.72987</c:v>
                </c:pt>
                <c:pt idx="770">
                  <c:v>-6.7288600000000001</c:v>
                </c:pt>
                <c:pt idx="771">
                  <c:v>-6.7282000000000002</c:v>
                </c:pt>
                <c:pt idx="772">
                  <c:v>-6.7286200000000003</c:v>
                </c:pt>
                <c:pt idx="773">
                  <c:v>-6.7285899999999996</c:v>
                </c:pt>
                <c:pt idx="774">
                  <c:v>-6.7282599999999997</c:v>
                </c:pt>
                <c:pt idx="775">
                  <c:v>-6.7280800000000003</c:v>
                </c:pt>
                <c:pt idx="776">
                  <c:v>-6.7278500000000001</c:v>
                </c:pt>
                <c:pt idx="777">
                  <c:v>-6.7271900000000002</c:v>
                </c:pt>
                <c:pt idx="778">
                  <c:v>-6.7264699999999999</c:v>
                </c:pt>
                <c:pt idx="779">
                  <c:v>-6.7266199999999996</c:v>
                </c:pt>
                <c:pt idx="780">
                  <c:v>-6.7264099999999996</c:v>
                </c:pt>
                <c:pt idx="781">
                  <c:v>-6.7251899999999996</c:v>
                </c:pt>
                <c:pt idx="782">
                  <c:v>-6.7244200000000003</c:v>
                </c:pt>
                <c:pt idx="783">
                  <c:v>-6.7245400000000002</c:v>
                </c:pt>
                <c:pt idx="784">
                  <c:v>-6.7243599999999999</c:v>
                </c:pt>
                <c:pt idx="785">
                  <c:v>-6.72349</c:v>
                </c:pt>
                <c:pt idx="786">
                  <c:v>-6.72281</c:v>
                </c:pt>
                <c:pt idx="787">
                  <c:v>-6.7225099999999998</c:v>
                </c:pt>
                <c:pt idx="788">
                  <c:v>-6.7221500000000001</c:v>
                </c:pt>
                <c:pt idx="789">
                  <c:v>-6.7214700000000001</c:v>
                </c:pt>
                <c:pt idx="790">
                  <c:v>-6.7209599999999998</c:v>
                </c:pt>
                <c:pt idx="791">
                  <c:v>-6.7211100000000004</c:v>
                </c:pt>
                <c:pt idx="792">
                  <c:v>-6.72072</c:v>
                </c:pt>
                <c:pt idx="793">
                  <c:v>-6.7201000000000004</c:v>
                </c:pt>
                <c:pt idx="794">
                  <c:v>-6.7198599999999997</c:v>
                </c:pt>
                <c:pt idx="795">
                  <c:v>-6.7193500000000004</c:v>
                </c:pt>
                <c:pt idx="796">
                  <c:v>-6.7190799999999999</c:v>
                </c:pt>
                <c:pt idx="797">
                  <c:v>-6.7183700000000002</c:v>
                </c:pt>
                <c:pt idx="798">
                  <c:v>-6.7178000000000004</c:v>
                </c:pt>
                <c:pt idx="799">
                  <c:v>-6.7180099999999996</c:v>
                </c:pt>
                <c:pt idx="800">
                  <c:v>-6.71753</c:v>
                </c:pt>
                <c:pt idx="801">
                  <c:v>-6.7164299999999999</c:v>
                </c:pt>
                <c:pt idx="802">
                  <c:v>-6.7162199999999999</c:v>
                </c:pt>
                <c:pt idx="803">
                  <c:v>-6.7164299999999999</c:v>
                </c:pt>
                <c:pt idx="804">
                  <c:v>-6.7164000000000001</c:v>
                </c:pt>
                <c:pt idx="805">
                  <c:v>-6.7157799999999996</c:v>
                </c:pt>
                <c:pt idx="806">
                  <c:v>-6.7150600000000003</c:v>
                </c:pt>
                <c:pt idx="807">
                  <c:v>-6.71455</c:v>
                </c:pt>
                <c:pt idx="808">
                  <c:v>-6.7141700000000002</c:v>
                </c:pt>
                <c:pt idx="809">
                  <c:v>-6.7134799999999997</c:v>
                </c:pt>
                <c:pt idx="810">
                  <c:v>-6.7127999999999997</c:v>
                </c:pt>
                <c:pt idx="811">
                  <c:v>-6.7125300000000001</c:v>
                </c:pt>
                <c:pt idx="812">
                  <c:v>-6.71244</c:v>
                </c:pt>
                <c:pt idx="813">
                  <c:v>-6.7119900000000001</c:v>
                </c:pt>
                <c:pt idx="814">
                  <c:v>-6.7113899999999997</c:v>
                </c:pt>
                <c:pt idx="815">
                  <c:v>-6.7116600000000002</c:v>
                </c:pt>
                <c:pt idx="816">
                  <c:v>-6.7115999999999998</c:v>
                </c:pt>
                <c:pt idx="817">
                  <c:v>-6.7110099999999999</c:v>
                </c:pt>
                <c:pt idx="818">
                  <c:v>-6.7105300000000003</c:v>
                </c:pt>
                <c:pt idx="819">
                  <c:v>-6.7104699999999999</c:v>
                </c:pt>
                <c:pt idx="820">
                  <c:v>-6.7104100000000004</c:v>
                </c:pt>
                <c:pt idx="821">
                  <c:v>-6.7091599999999998</c:v>
                </c:pt>
                <c:pt idx="822">
                  <c:v>-6.7084400000000004</c:v>
                </c:pt>
                <c:pt idx="823">
                  <c:v>-6.7085600000000003</c:v>
                </c:pt>
                <c:pt idx="824">
                  <c:v>-6.7088299999999998</c:v>
                </c:pt>
                <c:pt idx="825">
                  <c:v>-6.7086199999999998</c:v>
                </c:pt>
                <c:pt idx="826">
                  <c:v>-6.7085600000000003</c:v>
                </c:pt>
                <c:pt idx="827">
                  <c:v>-6.7080599999999997</c:v>
                </c:pt>
                <c:pt idx="828">
                  <c:v>-6.7070100000000004</c:v>
                </c:pt>
                <c:pt idx="829">
                  <c:v>-6.7066299999999996</c:v>
                </c:pt>
                <c:pt idx="830">
                  <c:v>-6.7067500000000004</c:v>
                </c:pt>
                <c:pt idx="831">
                  <c:v>-6.70749</c:v>
                </c:pt>
                <c:pt idx="832">
                  <c:v>-6.7077</c:v>
                </c:pt>
                <c:pt idx="833">
                  <c:v>-6.7072799999999999</c:v>
                </c:pt>
                <c:pt idx="834">
                  <c:v>-6.70669</c:v>
                </c:pt>
                <c:pt idx="835">
                  <c:v>-6.7064199999999996</c:v>
                </c:pt>
                <c:pt idx="836">
                  <c:v>-6.7061500000000001</c:v>
                </c:pt>
                <c:pt idx="837">
                  <c:v>-6.7058499999999999</c:v>
                </c:pt>
                <c:pt idx="838">
                  <c:v>-6.70526</c:v>
                </c:pt>
                <c:pt idx="839">
                  <c:v>-6.7055199999999999</c:v>
                </c:pt>
                <c:pt idx="840">
                  <c:v>-6.7055499999999997</c:v>
                </c:pt>
                <c:pt idx="841">
                  <c:v>-6.7050200000000002</c:v>
                </c:pt>
                <c:pt idx="842">
                  <c:v>-6.7046599999999996</c:v>
                </c:pt>
                <c:pt idx="843">
                  <c:v>-6.7048100000000002</c:v>
                </c:pt>
                <c:pt idx="844">
                  <c:v>-6.7044800000000002</c:v>
                </c:pt>
                <c:pt idx="845">
                  <c:v>-6.7121399999999998</c:v>
                </c:pt>
                <c:pt idx="846">
                  <c:v>-6.8569199999999997</c:v>
                </c:pt>
                <c:pt idx="847">
                  <c:v>-7.3933</c:v>
                </c:pt>
                <c:pt idx="848">
                  <c:v>-8.0992899999999999</c:v>
                </c:pt>
                <c:pt idx="849">
                  <c:v>-8.5395000000000003</c:v>
                </c:pt>
                <c:pt idx="850">
                  <c:v>-8.6569199999999995</c:v>
                </c:pt>
                <c:pt idx="851">
                  <c:v>-8.6237200000000005</c:v>
                </c:pt>
                <c:pt idx="852">
                  <c:v>-8.5828600000000002</c:v>
                </c:pt>
                <c:pt idx="853">
                  <c:v>-8.5781799999999997</c:v>
                </c:pt>
                <c:pt idx="854">
                  <c:v>-8.5970800000000001</c:v>
                </c:pt>
                <c:pt idx="855">
                  <c:v>-8.61937</c:v>
                </c:pt>
                <c:pt idx="856">
                  <c:v>-8.6334400000000002</c:v>
                </c:pt>
                <c:pt idx="857">
                  <c:v>-8.6285799999999995</c:v>
                </c:pt>
                <c:pt idx="858">
                  <c:v>-8.6024999999999991</c:v>
                </c:pt>
                <c:pt idx="859">
                  <c:v>-8.5727600000000006</c:v>
                </c:pt>
                <c:pt idx="860">
                  <c:v>-8.5538600000000002</c:v>
                </c:pt>
                <c:pt idx="861">
                  <c:v>-8.5444200000000006</c:v>
                </c:pt>
                <c:pt idx="862">
                  <c:v>-8.53843</c:v>
                </c:pt>
                <c:pt idx="863">
                  <c:v>-8.5320199999999993</c:v>
                </c:pt>
                <c:pt idx="864">
                  <c:v>-8.5239399999999996</c:v>
                </c:pt>
                <c:pt idx="865">
                  <c:v>-8.5140200000000004</c:v>
                </c:pt>
                <c:pt idx="866">
                  <c:v>-8.5039099999999994</c:v>
                </c:pt>
                <c:pt idx="867">
                  <c:v>-8.4949100000000008</c:v>
                </c:pt>
                <c:pt idx="868">
                  <c:v>-8.4864200000000007</c:v>
                </c:pt>
                <c:pt idx="869">
                  <c:v>-8.4772700000000007</c:v>
                </c:pt>
                <c:pt idx="870">
                  <c:v>-8.4680300000000006</c:v>
                </c:pt>
                <c:pt idx="871">
                  <c:v>-8.4586500000000004</c:v>
                </c:pt>
                <c:pt idx="872">
                  <c:v>-8.4487500000000004</c:v>
                </c:pt>
                <c:pt idx="873">
                  <c:v>-8.43933</c:v>
                </c:pt>
                <c:pt idx="874">
                  <c:v>-8.4299499999999998</c:v>
                </c:pt>
                <c:pt idx="875">
                  <c:v>-8.4207699999999992</c:v>
                </c:pt>
                <c:pt idx="876">
                  <c:v>-8.4120600000000003</c:v>
                </c:pt>
                <c:pt idx="877">
                  <c:v>-8.4036299999999997</c:v>
                </c:pt>
                <c:pt idx="878">
                  <c:v>-8.3949300000000004</c:v>
                </c:pt>
                <c:pt idx="879">
                  <c:v>-8.3860200000000003</c:v>
                </c:pt>
                <c:pt idx="880">
                  <c:v>-8.3772599999999997</c:v>
                </c:pt>
                <c:pt idx="881">
                  <c:v>-8.3684899999999995</c:v>
                </c:pt>
                <c:pt idx="882">
                  <c:v>-8.3604199999999995</c:v>
                </c:pt>
                <c:pt idx="883">
                  <c:v>-8.3604199999999995</c:v>
                </c:pt>
                <c:pt idx="884">
                  <c:v>-8.3604199999999995</c:v>
                </c:pt>
                <c:pt idx="885">
                  <c:v>-8.3604199999999995</c:v>
                </c:pt>
                <c:pt idx="886">
                  <c:v>-8.3604199999999995</c:v>
                </c:pt>
                <c:pt idx="887">
                  <c:v>-8.3604199999999995</c:v>
                </c:pt>
                <c:pt idx="888">
                  <c:v>-8.3604199999999995</c:v>
                </c:pt>
                <c:pt idx="889">
                  <c:v>-8.3604199999999995</c:v>
                </c:pt>
                <c:pt idx="890">
                  <c:v>-8.3604199999999995</c:v>
                </c:pt>
                <c:pt idx="891">
                  <c:v>-8.3604199999999995</c:v>
                </c:pt>
                <c:pt idx="892">
                  <c:v>-8.3604199999999995</c:v>
                </c:pt>
                <c:pt idx="893">
                  <c:v>-8.3604199999999995</c:v>
                </c:pt>
                <c:pt idx="894">
                  <c:v>-8.3604199999999995</c:v>
                </c:pt>
                <c:pt idx="895">
                  <c:v>-8.3604199999999995</c:v>
                </c:pt>
                <c:pt idx="896">
                  <c:v>-8.1265599999999996</c:v>
                </c:pt>
                <c:pt idx="897">
                  <c:v>-8.1136800000000004</c:v>
                </c:pt>
                <c:pt idx="898">
                  <c:v>-8.1012000000000004</c:v>
                </c:pt>
                <c:pt idx="899">
                  <c:v>-8.0900499999999997</c:v>
                </c:pt>
                <c:pt idx="900">
                  <c:v>-8.0796200000000002</c:v>
                </c:pt>
                <c:pt idx="901">
                  <c:v>-8.0696399999999997</c:v>
                </c:pt>
                <c:pt idx="902">
                  <c:v>-8.0589700000000004</c:v>
                </c:pt>
                <c:pt idx="903">
                  <c:v>-8.0487099999999998</c:v>
                </c:pt>
                <c:pt idx="904">
                  <c:v>-8.0385799999999996</c:v>
                </c:pt>
                <c:pt idx="905">
                  <c:v>-8.0289300000000008</c:v>
                </c:pt>
                <c:pt idx="906">
                  <c:v>-8.0186100000000007</c:v>
                </c:pt>
                <c:pt idx="907">
                  <c:v>-8.0024599999999992</c:v>
                </c:pt>
                <c:pt idx="908">
                  <c:v>-7.9827899999999996</c:v>
                </c:pt>
                <c:pt idx="909">
                  <c:v>-7.96732</c:v>
                </c:pt>
                <c:pt idx="910">
                  <c:v>-7.9582899999999999</c:v>
                </c:pt>
                <c:pt idx="911">
                  <c:v>-7.95099</c:v>
                </c:pt>
                <c:pt idx="912">
                  <c:v>-7.9427099999999999</c:v>
                </c:pt>
                <c:pt idx="913">
                  <c:v>-7.9324000000000003</c:v>
                </c:pt>
                <c:pt idx="914">
                  <c:v>-7.9217300000000002</c:v>
                </c:pt>
                <c:pt idx="915">
                  <c:v>-7.9131099999999996</c:v>
                </c:pt>
                <c:pt idx="916">
                  <c:v>-7.9058099999999998</c:v>
                </c:pt>
                <c:pt idx="917">
                  <c:v>-7.8983600000000003</c:v>
                </c:pt>
                <c:pt idx="918">
                  <c:v>-7.8904300000000003</c:v>
                </c:pt>
                <c:pt idx="919">
                  <c:v>-7.8830999999999998</c:v>
                </c:pt>
                <c:pt idx="920">
                  <c:v>-7.8761900000000002</c:v>
                </c:pt>
                <c:pt idx="921">
                  <c:v>-7.8693</c:v>
                </c:pt>
                <c:pt idx="922">
                  <c:v>-7.86287</c:v>
                </c:pt>
                <c:pt idx="923">
                  <c:v>-7.8570599999999997</c:v>
                </c:pt>
                <c:pt idx="924">
                  <c:v>-7.8508599999999999</c:v>
                </c:pt>
                <c:pt idx="925">
                  <c:v>-7.8446899999999999</c:v>
                </c:pt>
                <c:pt idx="926">
                  <c:v>-7.83873</c:v>
                </c:pt>
                <c:pt idx="927">
                  <c:v>-7.8344399999999998</c:v>
                </c:pt>
                <c:pt idx="928">
                  <c:v>-7.83005</c:v>
                </c:pt>
                <c:pt idx="929">
                  <c:v>-7.8250799999999998</c:v>
                </c:pt>
                <c:pt idx="930">
                  <c:v>-7.81989</c:v>
                </c:pt>
                <c:pt idx="931">
                  <c:v>-7.8148600000000004</c:v>
                </c:pt>
                <c:pt idx="932">
                  <c:v>-7.8101200000000004</c:v>
                </c:pt>
                <c:pt idx="933">
                  <c:v>-7.8058300000000003</c:v>
                </c:pt>
                <c:pt idx="934">
                  <c:v>-7.8018299999999998</c:v>
                </c:pt>
                <c:pt idx="935">
                  <c:v>-7.7976900000000002</c:v>
                </c:pt>
                <c:pt idx="936">
                  <c:v>-7.7936699999999997</c:v>
                </c:pt>
                <c:pt idx="937">
                  <c:v>-7.7896999999999998</c:v>
                </c:pt>
                <c:pt idx="938">
                  <c:v>-7.7859800000000003</c:v>
                </c:pt>
                <c:pt idx="939">
                  <c:v>-7.78207</c:v>
                </c:pt>
                <c:pt idx="940">
                  <c:v>-7.7786799999999996</c:v>
                </c:pt>
                <c:pt idx="941">
                  <c:v>-7.7763799999999996</c:v>
                </c:pt>
                <c:pt idx="942">
                  <c:v>-7.7736999999999998</c:v>
                </c:pt>
                <c:pt idx="943">
                  <c:v>-7.7711699999999997</c:v>
                </c:pt>
                <c:pt idx="944">
                  <c:v>-7.7686000000000002</c:v>
                </c:pt>
                <c:pt idx="945">
                  <c:v>-7.7659200000000004</c:v>
                </c:pt>
                <c:pt idx="946">
                  <c:v>-7.7633000000000001</c:v>
                </c:pt>
                <c:pt idx="947">
                  <c:v>-7.7613599999999998</c:v>
                </c:pt>
                <c:pt idx="948">
                  <c:v>-7.7596600000000002</c:v>
                </c:pt>
                <c:pt idx="949">
                  <c:v>-7.7577800000000003</c:v>
                </c:pt>
                <c:pt idx="950">
                  <c:v>-7.7553999999999998</c:v>
                </c:pt>
                <c:pt idx="951">
                  <c:v>-7.7531299999999996</c:v>
                </c:pt>
                <c:pt idx="952">
                  <c:v>-7.7510199999999996</c:v>
                </c:pt>
                <c:pt idx="953">
                  <c:v>-7.7487500000000002</c:v>
                </c:pt>
                <c:pt idx="954">
                  <c:v>-7.7463699999999998</c:v>
                </c:pt>
                <c:pt idx="955">
                  <c:v>-7.7441899999999997</c:v>
                </c:pt>
                <c:pt idx="956">
                  <c:v>-7.7430000000000003</c:v>
                </c:pt>
                <c:pt idx="957">
                  <c:v>-7.7419900000000004</c:v>
                </c:pt>
                <c:pt idx="958">
                  <c:v>-7.7398699999999998</c:v>
                </c:pt>
                <c:pt idx="959">
                  <c:v>-7.7378200000000001</c:v>
                </c:pt>
                <c:pt idx="960">
                  <c:v>-7.7363</c:v>
                </c:pt>
                <c:pt idx="961">
                  <c:v>-7.7341800000000003</c:v>
                </c:pt>
                <c:pt idx="962">
                  <c:v>-7.7323899999999997</c:v>
                </c:pt>
                <c:pt idx="963">
                  <c:v>-7.7315899999999997</c:v>
                </c:pt>
                <c:pt idx="964">
                  <c:v>-7.7308700000000004</c:v>
                </c:pt>
                <c:pt idx="965">
                  <c:v>-7.7161200000000001</c:v>
                </c:pt>
                <c:pt idx="966">
                  <c:v>-7.4663500000000003</c:v>
                </c:pt>
                <c:pt idx="967">
                  <c:v>-6.4041300000000003</c:v>
                </c:pt>
                <c:pt idx="968">
                  <c:v>-4.6692499999999999</c:v>
                </c:pt>
                <c:pt idx="969">
                  <c:v>-3.1873300000000002</c:v>
                </c:pt>
                <c:pt idx="970">
                  <c:v>-2.4012600000000002</c:v>
                </c:pt>
                <c:pt idx="971">
                  <c:v>-2.1375099999999998</c:v>
                </c:pt>
                <c:pt idx="972">
                  <c:v>-2.0971899999999999</c:v>
                </c:pt>
                <c:pt idx="973">
                  <c:v>-2.1018400000000002</c:v>
                </c:pt>
                <c:pt idx="974">
                  <c:v>-2.0971600000000001</c:v>
                </c:pt>
                <c:pt idx="975">
                  <c:v>-2.0854200000000001</c:v>
                </c:pt>
                <c:pt idx="976">
                  <c:v>-2.0764200000000002</c:v>
                </c:pt>
                <c:pt idx="977">
                  <c:v>-2.0729000000000002</c:v>
                </c:pt>
                <c:pt idx="978">
                  <c:v>-2.0722999999999998</c:v>
                </c:pt>
                <c:pt idx="979">
                  <c:v>-2.0726300000000002</c:v>
                </c:pt>
                <c:pt idx="980">
                  <c:v>-2.0732300000000001</c:v>
                </c:pt>
                <c:pt idx="981">
                  <c:v>-2.07362</c:v>
                </c:pt>
                <c:pt idx="982">
                  <c:v>-2.07287</c:v>
                </c:pt>
                <c:pt idx="983">
                  <c:v>-2.0726</c:v>
                </c:pt>
                <c:pt idx="984">
                  <c:v>-2.0726599999999999</c:v>
                </c:pt>
                <c:pt idx="985">
                  <c:v>-2.0727199999999999</c:v>
                </c:pt>
                <c:pt idx="986">
                  <c:v>-2.0729899999999999</c:v>
                </c:pt>
                <c:pt idx="987">
                  <c:v>-2.0726900000000001</c:v>
                </c:pt>
                <c:pt idx="988">
                  <c:v>-2.0726</c:v>
                </c:pt>
                <c:pt idx="989">
                  <c:v>-2.0729899999999999</c:v>
                </c:pt>
                <c:pt idx="990">
                  <c:v>-2.0735600000000001</c:v>
                </c:pt>
                <c:pt idx="991">
                  <c:v>-2.0732900000000001</c:v>
                </c:pt>
                <c:pt idx="992">
                  <c:v>-2.0729600000000001</c:v>
                </c:pt>
                <c:pt idx="993">
                  <c:v>-2.0727199999999999</c:v>
                </c:pt>
                <c:pt idx="994">
                  <c:v>-2.0726300000000002</c:v>
                </c:pt>
                <c:pt idx="995">
                  <c:v>-2.0729600000000001</c:v>
                </c:pt>
                <c:pt idx="996">
                  <c:v>-2.0730499999999998</c:v>
                </c:pt>
                <c:pt idx="997">
                  <c:v>-2.0735899999999998</c:v>
                </c:pt>
                <c:pt idx="998">
                  <c:v>-2.0744799999999999</c:v>
                </c:pt>
                <c:pt idx="999">
                  <c:v>-2.0747200000000001</c:v>
                </c:pt>
                <c:pt idx="1000">
                  <c:v>-2.0744199999999999</c:v>
                </c:pt>
                <c:pt idx="1001">
                  <c:v>-2.0745100000000001</c:v>
                </c:pt>
                <c:pt idx="1002">
                  <c:v>-2.0742400000000001</c:v>
                </c:pt>
                <c:pt idx="1003">
                  <c:v>-2.0741800000000001</c:v>
                </c:pt>
                <c:pt idx="1004">
                  <c:v>-2.0743299999999998</c:v>
                </c:pt>
                <c:pt idx="1005">
                  <c:v>-2.0742699999999998</c:v>
                </c:pt>
                <c:pt idx="1006">
                  <c:v>-2.0744199999999999</c:v>
                </c:pt>
                <c:pt idx="1007">
                  <c:v>-2.0749300000000002</c:v>
                </c:pt>
                <c:pt idx="1008">
                  <c:v>-2.0752299999999999</c:v>
                </c:pt>
                <c:pt idx="1009">
                  <c:v>-2.0752799999999998</c:v>
                </c:pt>
                <c:pt idx="1010">
                  <c:v>-2.0752600000000001</c:v>
                </c:pt>
                <c:pt idx="1011">
                  <c:v>-2.0754899999999998</c:v>
                </c:pt>
                <c:pt idx="1012">
                  <c:v>-2.0756700000000001</c:v>
                </c:pt>
                <c:pt idx="1013">
                  <c:v>-2.0753699999999999</c:v>
                </c:pt>
                <c:pt idx="1014">
                  <c:v>-2.0754000000000001</c:v>
                </c:pt>
                <c:pt idx="1015">
                  <c:v>-2.0759400000000001</c:v>
                </c:pt>
                <c:pt idx="1016">
                  <c:v>-2.0766300000000002</c:v>
                </c:pt>
                <c:pt idx="1017">
                  <c:v>-2.0769500000000001</c:v>
                </c:pt>
                <c:pt idx="1018">
                  <c:v>-2.0769799999999998</c:v>
                </c:pt>
                <c:pt idx="1019">
                  <c:v>-2.0769199999999999</c:v>
                </c:pt>
                <c:pt idx="1020">
                  <c:v>-2.0771299999999999</c:v>
                </c:pt>
                <c:pt idx="1021">
                  <c:v>-2.07761</c:v>
                </c:pt>
                <c:pt idx="1022">
                  <c:v>-2.07755</c:v>
                </c:pt>
                <c:pt idx="1023">
                  <c:v>-2.07728</c:v>
                </c:pt>
                <c:pt idx="1024">
                  <c:v>-2.0779399999999999</c:v>
                </c:pt>
                <c:pt idx="1025">
                  <c:v>-2.0785</c:v>
                </c:pt>
                <c:pt idx="1026">
                  <c:v>-2.0783200000000002</c:v>
                </c:pt>
                <c:pt idx="1027">
                  <c:v>-2.0778799999999999</c:v>
                </c:pt>
                <c:pt idx="1028">
                  <c:v>-2.0783200000000002</c:v>
                </c:pt>
                <c:pt idx="1029">
                  <c:v>-2.0785900000000002</c:v>
                </c:pt>
                <c:pt idx="1030">
                  <c:v>-2.0785300000000002</c:v>
                </c:pt>
                <c:pt idx="1031">
                  <c:v>-2.0789499999999999</c:v>
                </c:pt>
                <c:pt idx="1032">
                  <c:v>-2.0793699999999999</c:v>
                </c:pt>
                <c:pt idx="1033">
                  <c:v>-2.0798700000000001</c:v>
                </c:pt>
                <c:pt idx="1034">
                  <c:v>-2.0796100000000002</c:v>
                </c:pt>
                <c:pt idx="1035">
                  <c:v>-2.07952</c:v>
                </c:pt>
                <c:pt idx="1036">
                  <c:v>-2.0797599999999998</c:v>
                </c:pt>
                <c:pt idx="1037">
                  <c:v>-2.0802299999999998</c:v>
                </c:pt>
                <c:pt idx="1038">
                  <c:v>-2.0808300000000002</c:v>
                </c:pt>
                <c:pt idx="1039">
                  <c:v>-2.08142</c:v>
                </c:pt>
                <c:pt idx="1040">
                  <c:v>-2.08128</c:v>
                </c:pt>
                <c:pt idx="1041">
                  <c:v>-2.0810399999999998</c:v>
                </c:pt>
                <c:pt idx="1042">
                  <c:v>-2.0809500000000001</c:v>
                </c:pt>
                <c:pt idx="1043">
                  <c:v>-2.0809799999999998</c:v>
                </c:pt>
                <c:pt idx="1044">
                  <c:v>-2.0813899999999999</c:v>
                </c:pt>
                <c:pt idx="1045">
                  <c:v>-2.0818099999999999</c:v>
                </c:pt>
                <c:pt idx="1046">
                  <c:v>-2.0824699999999998</c:v>
                </c:pt>
                <c:pt idx="1047">
                  <c:v>-2.08256</c:v>
                </c:pt>
                <c:pt idx="1048">
                  <c:v>-2.0823499999999999</c:v>
                </c:pt>
                <c:pt idx="1049">
                  <c:v>-2.0821999999999998</c:v>
                </c:pt>
                <c:pt idx="1050">
                  <c:v>-2.0826500000000001</c:v>
                </c:pt>
                <c:pt idx="1051">
                  <c:v>-2.08324</c:v>
                </c:pt>
                <c:pt idx="1052">
                  <c:v>-2.0834800000000002</c:v>
                </c:pt>
                <c:pt idx="1053">
                  <c:v>-2.0835400000000002</c:v>
                </c:pt>
                <c:pt idx="1054">
                  <c:v>-2.0836899999999998</c:v>
                </c:pt>
                <c:pt idx="1055">
                  <c:v>-2.08345</c:v>
                </c:pt>
                <c:pt idx="1056">
                  <c:v>-2.08318</c:v>
                </c:pt>
                <c:pt idx="1057">
                  <c:v>-2.0832099999999998</c:v>
                </c:pt>
                <c:pt idx="1058">
                  <c:v>-2.0832700000000002</c:v>
                </c:pt>
                <c:pt idx="1059">
                  <c:v>-2.0833599999999999</c:v>
                </c:pt>
                <c:pt idx="1060">
                  <c:v>-2.0839300000000001</c:v>
                </c:pt>
                <c:pt idx="1061">
                  <c:v>-2.08432</c:v>
                </c:pt>
                <c:pt idx="1062">
                  <c:v>-2.0845500000000001</c:v>
                </c:pt>
                <c:pt idx="1063">
                  <c:v>-2.0846100000000001</c:v>
                </c:pt>
                <c:pt idx="1064">
                  <c:v>-2.0845199999999999</c:v>
                </c:pt>
                <c:pt idx="1065">
                  <c:v>-2.0851799999999998</c:v>
                </c:pt>
                <c:pt idx="1066">
                  <c:v>-2.0856599999999998</c:v>
                </c:pt>
                <c:pt idx="1067">
                  <c:v>-2.08575</c:v>
                </c:pt>
                <c:pt idx="1068">
                  <c:v>-2.0858300000000001</c:v>
                </c:pt>
                <c:pt idx="1069">
                  <c:v>-2.08589</c:v>
                </c:pt>
                <c:pt idx="1070">
                  <c:v>-2.08575</c:v>
                </c:pt>
                <c:pt idx="1071">
                  <c:v>-2.08569</c:v>
                </c:pt>
                <c:pt idx="1072">
                  <c:v>-2.08548</c:v>
                </c:pt>
                <c:pt idx="1073">
                  <c:v>-2.08575</c:v>
                </c:pt>
                <c:pt idx="1074">
                  <c:v>-2.0863999999999998</c:v>
                </c:pt>
                <c:pt idx="1075">
                  <c:v>-2.0870000000000002</c:v>
                </c:pt>
                <c:pt idx="1076">
                  <c:v>-2.0868500000000001</c:v>
                </c:pt>
                <c:pt idx="1077">
                  <c:v>-2.0868500000000001</c:v>
                </c:pt>
                <c:pt idx="1078">
                  <c:v>-2.0870899999999999</c:v>
                </c:pt>
                <c:pt idx="1079">
                  <c:v>-2.08724</c:v>
                </c:pt>
                <c:pt idx="1080">
                  <c:v>-2.0875599999999999</c:v>
                </c:pt>
                <c:pt idx="1081">
                  <c:v>-2.0878000000000001</c:v>
                </c:pt>
                <c:pt idx="1082">
                  <c:v>-2.0878299999999999</c:v>
                </c:pt>
                <c:pt idx="1083">
                  <c:v>-2.0878299999999999</c:v>
                </c:pt>
                <c:pt idx="1084">
                  <c:v>-2.0880399999999999</c:v>
                </c:pt>
                <c:pt idx="1085">
                  <c:v>-2.0881599999999998</c:v>
                </c:pt>
                <c:pt idx="1086">
                  <c:v>-2.08867</c:v>
                </c:pt>
                <c:pt idx="1087">
                  <c:v>-2.0932599999999999</c:v>
                </c:pt>
                <c:pt idx="1088">
                  <c:v>-2.1040700000000001</c:v>
                </c:pt>
                <c:pt idx="1089">
                  <c:v>-2.1134300000000001</c:v>
                </c:pt>
                <c:pt idx="1090">
                  <c:v>-2.1157300000000001</c:v>
                </c:pt>
                <c:pt idx="1091">
                  <c:v>-2.1146500000000001</c:v>
                </c:pt>
                <c:pt idx="1092">
                  <c:v>-2.1138499999999998</c:v>
                </c:pt>
                <c:pt idx="1093">
                  <c:v>-2.11436</c:v>
                </c:pt>
                <c:pt idx="1094">
                  <c:v>-2.1157300000000001</c:v>
                </c:pt>
                <c:pt idx="1095">
                  <c:v>-2.1171899999999999</c:v>
                </c:pt>
                <c:pt idx="1096">
                  <c:v>-2.1183800000000002</c:v>
                </c:pt>
                <c:pt idx="1097">
                  <c:v>-2.11903</c:v>
                </c:pt>
                <c:pt idx="1098">
                  <c:v>-2.1193599999999999</c:v>
                </c:pt>
                <c:pt idx="1099">
                  <c:v>-2.11978</c:v>
                </c:pt>
                <c:pt idx="1100">
                  <c:v>-2.12026</c:v>
                </c:pt>
                <c:pt idx="1101">
                  <c:v>-2.121</c:v>
                </c:pt>
                <c:pt idx="1102">
                  <c:v>-2.1214200000000001</c:v>
                </c:pt>
                <c:pt idx="1103">
                  <c:v>-2.1210599999999999</c:v>
                </c:pt>
                <c:pt idx="1104">
                  <c:v>-2.1211799999999998</c:v>
                </c:pt>
                <c:pt idx="1105">
                  <c:v>-2.1215700000000002</c:v>
                </c:pt>
                <c:pt idx="1106">
                  <c:v>-2.1214499999999998</c:v>
                </c:pt>
                <c:pt idx="1107">
                  <c:v>-2.12175</c:v>
                </c:pt>
                <c:pt idx="1108">
                  <c:v>-2.1216300000000001</c:v>
                </c:pt>
                <c:pt idx="1109">
                  <c:v>-2.1216300000000001</c:v>
                </c:pt>
                <c:pt idx="1110">
                  <c:v>-2.1214200000000001</c:v>
                </c:pt>
                <c:pt idx="1111">
                  <c:v>-2.1210599999999999</c:v>
                </c:pt>
                <c:pt idx="1112">
                  <c:v>-2.1211500000000001</c:v>
                </c:pt>
                <c:pt idx="1113">
                  <c:v>-2.1209099999999999</c:v>
                </c:pt>
                <c:pt idx="1114">
                  <c:v>-2.1204700000000001</c:v>
                </c:pt>
                <c:pt idx="1115">
                  <c:v>-2.1203799999999999</c:v>
                </c:pt>
                <c:pt idx="1116">
                  <c:v>-2.1206399999999999</c:v>
                </c:pt>
                <c:pt idx="1117">
                  <c:v>-2.1210300000000002</c:v>
                </c:pt>
                <c:pt idx="1118">
                  <c:v>-2.1216300000000001</c:v>
                </c:pt>
                <c:pt idx="1119">
                  <c:v>-2.1216300000000001</c:v>
                </c:pt>
                <c:pt idx="1120">
                  <c:v>-2.1213299999999999</c:v>
                </c:pt>
                <c:pt idx="1121">
                  <c:v>-2.1212399999999998</c:v>
                </c:pt>
                <c:pt idx="1122">
                  <c:v>-2.1209699999999998</c:v>
                </c:pt>
                <c:pt idx="1123">
                  <c:v>-2.1210599999999999</c:v>
                </c:pt>
                <c:pt idx="1124">
                  <c:v>-2.12148</c:v>
                </c:pt>
                <c:pt idx="1125">
                  <c:v>-2.1213299999999999</c:v>
                </c:pt>
                <c:pt idx="1126">
                  <c:v>-2.1210300000000002</c:v>
                </c:pt>
                <c:pt idx="1127">
                  <c:v>-2.1208499999999999</c:v>
                </c:pt>
                <c:pt idx="1128">
                  <c:v>-2.1208800000000001</c:v>
                </c:pt>
                <c:pt idx="1129">
                  <c:v>-2.12181</c:v>
                </c:pt>
                <c:pt idx="1130">
                  <c:v>-2.1213600000000001</c:v>
                </c:pt>
                <c:pt idx="1131">
                  <c:v>-2.1204700000000001</c:v>
                </c:pt>
                <c:pt idx="1132">
                  <c:v>-2.1203500000000002</c:v>
                </c:pt>
                <c:pt idx="1133">
                  <c:v>-2.1204399999999999</c:v>
                </c:pt>
                <c:pt idx="1134">
                  <c:v>-2.1204399999999999</c:v>
                </c:pt>
                <c:pt idx="1135">
                  <c:v>-2.1206999999999998</c:v>
                </c:pt>
                <c:pt idx="1136">
                  <c:v>-2.12073</c:v>
                </c:pt>
                <c:pt idx="1137">
                  <c:v>-2.1205500000000002</c:v>
                </c:pt>
                <c:pt idx="1138">
                  <c:v>-2.12005</c:v>
                </c:pt>
                <c:pt idx="1139">
                  <c:v>-2.1196000000000002</c:v>
                </c:pt>
                <c:pt idx="1140">
                  <c:v>-2.11957</c:v>
                </c:pt>
                <c:pt idx="1141">
                  <c:v>-2.1197499999999998</c:v>
                </c:pt>
                <c:pt idx="1142">
                  <c:v>-2.1200800000000002</c:v>
                </c:pt>
                <c:pt idx="1143">
                  <c:v>-2.12005</c:v>
                </c:pt>
                <c:pt idx="1144">
                  <c:v>-2.1196000000000002</c:v>
                </c:pt>
                <c:pt idx="1145">
                  <c:v>-2.1191200000000001</c:v>
                </c:pt>
                <c:pt idx="1146">
                  <c:v>-2.1185299999999998</c:v>
                </c:pt>
                <c:pt idx="1147">
                  <c:v>-2.11436</c:v>
                </c:pt>
                <c:pt idx="1148">
                  <c:v>-2.10372</c:v>
                </c:pt>
                <c:pt idx="1149">
                  <c:v>-2.0933700000000002</c:v>
                </c:pt>
                <c:pt idx="1150">
                  <c:v>-2.0900699999999999</c:v>
                </c:pt>
                <c:pt idx="1151">
                  <c:v>-2.0916199999999998</c:v>
                </c:pt>
                <c:pt idx="1152">
                  <c:v>-2.0928399999999998</c:v>
                </c:pt>
                <c:pt idx="1153">
                  <c:v>-2.0927199999999999</c:v>
                </c:pt>
                <c:pt idx="1154">
                  <c:v>-2.0913200000000001</c:v>
                </c:pt>
                <c:pt idx="1155">
                  <c:v>-2.08968</c:v>
                </c:pt>
                <c:pt idx="1156">
                  <c:v>-2.08935</c:v>
                </c:pt>
                <c:pt idx="1157">
                  <c:v>-2.08914</c:v>
                </c:pt>
                <c:pt idx="1158">
                  <c:v>-2.0883400000000001</c:v>
                </c:pt>
                <c:pt idx="1159">
                  <c:v>-2.0870600000000001</c:v>
                </c:pt>
                <c:pt idx="1160">
                  <c:v>-2.0860699999999999</c:v>
                </c:pt>
                <c:pt idx="1161">
                  <c:v>-2.0855700000000001</c:v>
                </c:pt>
                <c:pt idx="1162">
                  <c:v>-2.0858599999999998</c:v>
                </c:pt>
                <c:pt idx="1163">
                  <c:v>-2.0859800000000002</c:v>
                </c:pt>
                <c:pt idx="1164">
                  <c:v>-2.0857800000000002</c:v>
                </c:pt>
                <c:pt idx="1165">
                  <c:v>-2.0859800000000002</c:v>
                </c:pt>
                <c:pt idx="1166">
                  <c:v>-2.0854499999999998</c:v>
                </c:pt>
                <c:pt idx="1167">
                  <c:v>-2.085</c:v>
                </c:pt>
                <c:pt idx="1168">
                  <c:v>-2.0851500000000001</c:v>
                </c:pt>
                <c:pt idx="1169">
                  <c:v>-2.0853299999999999</c:v>
                </c:pt>
                <c:pt idx="1170">
                  <c:v>-2.0852400000000002</c:v>
                </c:pt>
                <c:pt idx="1171">
                  <c:v>-2.0853299999999999</c:v>
                </c:pt>
                <c:pt idx="1172">
                  <c:v>-2.0853600000000001</c:v>
                </c:pt>
                <c:pt idx="1173">
                  <c:v>-2.0850300000000002</c:v>
                </c:pt>
                <c:pt idx="1174">
                  <c:v>-2.0850900000000001</c:v>
                </c:pt>
                <c:pt idx="1175">
                  <c:v>-2.08527</c:v>
                </c:pt>
                <c:pt idx="1176">
                  <c:v>-2.085</c:v>
                </c:pt>
                <c:pt idx="1177">
                  <c:v>-2.0851500000000001</c:v>
                </c:pt>
                <c:pt idx="1178">
                  <c:v>-2.0855100000000002</c:v>
                </c:pt>
                <c:pt idx="1179">
                  <c:v>-2.0862799999999999</c:v>
                </c:pt>
                <c:pt idx="1180">
                  <c:v>-2.0858599999999998</c:v>
                </c:pt>
                <c:pt idx="1181">
                  <c:v>-2.0850900000000001</c:v>
                </c:pt>
                <c:pt idx="1182">
                  <c:v>-2.0850300000000002</c:v>
                </c:pt>
                <c:pt idx="1183">
                  <c:v>-2.08548</c:v>
                </c:pt>
                <c:pt idx="1184">
                  <c:v>-2.0853299999999999</c:v>
                </c:pt>
                <c:pt idx="1185">
                  <c:v>-2.0852400000000002</c:v>
                </c:pt>
                <c:pt idx="1186">
                  <c:v>-2.0853600000000001</c:v>
                </c:pt>
                <c:pt idx="1187">
                  <c:v>-2.0855999999999999</c:v>
                </c:pt>
                <c:pt idx="1188">
                  <c:v>-2.0859800000000002</c:v>
                </c:pt>
                <c:pt idx="1189">
                  <c:v>-2.0865499999999999</c:v>
                </c:pt>
                <c:pt idx="1190">
                  <c:v>-2.0866099999999999</c:v>
                </c:pt>
                <c:pt idx="1191">
                  <c:v>-2.0865200000000002</c:v>
                </c:pt>
                <c:pt idx="1192">
                  <c:v>-2.0863100000000001</c:v>
                </c:pt>
                <c:pt idx="1193">
                  <c:v>-2.0859200000000002</c:v>
                </c:pt>
                <c:pt idx="1194">
                  <c:v>-2.0858099999999999</c:v>
                </c:pt>
                <c:pt idx="1195">
                  <c:v>-2.0859200000000002</c:v>
                </c:pt>
                <c:pt idx="1196">
                  <c:v>-2.0855399999999999</c:v>
                </c:pt>
                <c:pt idx="1197">
                  <c:v>-2.0856300000000001</c:v>
                </c:pt>
                <c:pt idx="1198">
                  <c:v>-2.0860099999999999</c:v>
                </c:pt>
                <c:pt idx="1199">
                  <c:v>-2.0860699999999999</c:v>
                </c:pt>
                <c:pt idx="1200">
                  <c:v>-2.0863700000000001</c:v>
                </c:pt>
                <c:pt idx="1201">
                  <c:v>-2.08649</c:v>
                </c:pt>
                <c:pt idx="1202">
                  <c:v>-2.0867599999999999</c:v>
                </c:pt>
                <c:pt idx="1203">
                  <c:v>-2.0868199999999999</c:v>
                </c:pt>
                <c:pt idx="1204">
                  <c:v>-2.0866699999999998</c:v>
                </c:pt>
                <c:pt idx="1205">
                  <c:v>-2.08819</c:v>
                </c:pt>
                <c:pt idx="1206">
                  <c:v>-2.17292</c:v>
                </c:pt>
                <c:pt idx="1207">
                  <c:v>-2.7953399999999999</c:v>
                </c:pt>
                <c:pt idx="1208">
                  <c:v>-4.2854299999999999</c:v>
                </c:pt>
                <c:pt idx="1209">
                  <c:v>-5.9675000000000002</c:v>
                </c:pt>
                <c:pt idx="1210">
                  <c:v>-7.0805300000000004</c:v>
                </c:pt>
                <c:pt idx="1211">
                  <c:v>-7.5406700000000004</c:v>
                </c:pt>
                <c:pt idx="1212">
                  <c:v>-7.64269</c:v>
                </c:pt>
                <c:pt idx="1213">
                  <c:v>-7.6447700000000003</c:v>
                </c:pt>
                <c:pt idx="1214">
                  <c:v>-7.6501999999999999</c:v>
                </c:pt>
                <c:pt idx="1215">
                  <c:v>-7.66608</c:v>
                </c:pt>
                <c:pt idx="1216">
                  <c:v>-7.6780600000000003</c:v>
                </c:pt>
                <c:pt idx="1217">
                  <c:v>-7.6810999999999998</c:v>
                </c:pt>
                <c:pt idx="1218">
                  <c:v>-7.6783000000000001</c:v>
                </c:pt>
                <c:pt idx="1219">
                  <c:v>-7.6746100000000004</c:v>
                </c:pt>
                <c:pt idx="1220">
                  <c:v>-7.6719499999999998</c:v>
                </c:pt>
                <c:pt idx="1221">
                  <c:v>-7.6705199999999998</c:v>
                </c:pt>
                <c:pt idx="1222">
                  <c:v>-7.6695700000000002</c:v>
                </c:pt>
                <c:pt idx="1223">
                  <c:v>-7.6689699999999998</c:v>
                </c:pt>
                <c:pt idx="1224">
                  <c:v>-7.6681699999999999</c:v>
                </c:pt>
                <c:pt idx="1225">
                  <c:v>-7.6676299999999999</c:v>
                </c:pt>
                <c:pt idx="1226">
                  <c:v>-7.6673</c:v>
                </c:pt>
                <c:pt idx="1227">
                  <c:v>-7.6667100000000001</c:v>
                </c:pt>
                <c:pt idx="1228">
                  <c:v>-7.6656399999999998</c:v>
                </c:pt>
                <c:pt idx="1229">
                  <c:v>-7.6644399999999999</c:v>
                </c:pt>
                <c:pt idx="1230">
                  <c:v>-7.6632800000000003</c:v>
                </c:pt>
                <c:pt idx="1231">
                  <c:v>-7.6614899999999997</c:v>
                </c:pt>
                <c:pt idx="1232">
                  <c:v>-7.6600599999999996</c:v>
                </c:pt>
                <c:pt idx="1233">
                  <c:v>-7.6597299999999997</c:v>
                </c:pt>
                <c:pt idx="1234">
                  <c:v>-7.6593799999999996</c:v>
                </c:pt>
                <c:pt idx="1235">
                  <c:v>-7.6587800000000001</c:v>
                </c:pt>
                <c:pt idx="1236">
                  <c:v>-7.6579199999999998</c:v>
                </c:pt>
                <c:pt idx="1237">
                  <c:v>-7.6565200000000004</c:v>
                </c:pt>
                <c:pt idx="1238">
                  <c:v>-7.6550599999999998</c:v>
                </c:pt>
                <c:pt idx="1239">
                  <c:v>-7.6540999999999997</c:v>
                </c:pt>
                <c:pt idx="1240">
                  <c:v>-7.6534500000000003</c:v>
                </c:pt>
                <c:pt idx="1241">
                  <c:v>-7.6533300000000004</c:v>
                </c:pt>
                <c:pt idx="1242">
                  <c:v>-7.6533899999999999</c:v>
                </c:pt>
                <c:pt idx="1243">
                  <c:v>-7.6530300000000002</c:v>
                </c:pt>
                <c:pt idx="1244">
                  <c:v>-7.6524599999999996</c:v>
                </c:pt>
                <c:pt idx="1245">
                  <c:v>-7.6519899999999996</c:v>
                </c:pt>
                <c:pt idx="1246">
                  <c:v>-7.6511199999999997</c:v>
                </c:pt>
                <c:pt idx="1247">
                  <c:v>-7.6482900000000003</c:v>
                </c:pt>
                <c:pt idx="1248">
                  <c:v>-7.6409599999999998</c:v>
                </c:pt>
                <c:pt idx="1249">
                  <c:v>-7.6315400000000002</c:v>
                </c:pt>
                <c:pt idx="1250">
                  <c:v>-7.6321099999999999</c:v>
                </c:pt>
                <c:pt idx="1251">
                  <c:v>-7.6470099999999999</c:v>
                </c:pt>
                <c:pt idx="1252">
                  <c:v>-7.6592000000000002</c:v>
                </c:pt>
                <c:pt idx="1253">
                  <c:v>-7.65991</c:v>
                </c:pt>
                <c:pt idx="1254">
                  <c:v>-7.6598199999999999</c:v>
                </c:pt>
                <c:pt idx="1255">
                  <c:v>-7.6570799999999997</c:v>
                </c:pt>
                <c:pt idx="1256">
                  <c:v>-7.6478099999999998</c:v>
                </c:pt>
                <c:pt idx="1257">
                  <c:v>-7.6405099999999999</c:v>
                </c:pt>
                <c:pt idx="1258">
                  <c:v>-7.6409900000000004</c:v>
                </c:pt>
                <c:pt idx="1259">
                  <c:v>-7.64635</c:v>
                </c:pt>
                <c:pt idx="1260">
                  <c:v>-7.6487699999999998</c:v>
                </c:pt>
                <c:pt idx="1261">
                  <c:v>-7.6458500000000003</c:v>
                </c:pt>
                <c:pt idx="1262">
                  <c:v>-7.6434600000000001</c:v>
                </c:pt>
                <c:pt idx="1263">
                  <c:v>-7.6459099999999998</c:v>
                </c:pt>
                <c:pt idx="1264">
                  <c:v>-7.6520999999999999</c:v>
                </c:pt>
                <c:pt idx="1265">
                  <c:v>-7.6583899999999998</c:v>
                </c:pt>
                <c:pt idx="1266">
                  <c:v>-7.6614300000000002</c:v>
                </c:pt>
                <c:pt idx="1267">
                  <c:v>-7.66099</c:v>
                </c:pt>
                <c:pt idx="1268">
                  <c:v>-7.6591399999999998</c:v>
                </c:pt>
                <c:pt idx="1269">
                  <c:v>-7.6570799999999997</c:v>
                </c:pt>
                <c:pt idx="1270">
                  <c:v>-7.6567800000000004</c:v>
                </c:pt>
                <c:pt idx="1271">
                  <c:v>-7.6575600000000001</c:v>
                </c:pt>
                <c:pt idx="1272">
                  <c:v>-7.6568699999999996</c:v>
                </c:pt>
                <c:pt idx="1273">
                  <c:v>-7.65482</c:v>
                </c:pt>
                <c:pt idx="1274">
                  <c:v>-7.6531200000000004</c:v>
                </c:pt>
                <c:pt idx="1275">
                  <c:v>-7.6537100000000002</c:v>
                </c:pt>
                <c:pt idx="1276">
                  <c:v>-7.6566299999999998</c:v>
                </c:pt>
                <c:pt idx="1277">
                  <c:v>-7.6605999999999996</c:v>
                </c:pt>
                <c:pt idx="1278">
                  <c:v>-7.6631299999999998</c:v>
                </c:pt>
                <c:pt idx="1279">
                  <c:v>-7.6641199999999996</c:v>
                </c:pt>
                <c:pt idx="1280">
                  <c:v>-7.6646799999999997</c:v>
                </c:pt>
                <c:pt idx="1281">
                  <c:v>-7.6657500000000001</c:v>
                </c:pt>
                <c:pt idx="1282">
                  <c:v>-7.6668900000000004</c:v>
                </c:pt>
                <c:pt idx="1283">
                  <c:v>-7.6676900000000003</c:v>
                </c:pt>
                <c:pt idx="1284">
                  <c:v>-7.66859</c:v>
                </c:pt>
                <c:pt idx="1285">
                  <c:v>-7.6691799999999999</c:v>
                </c:pt>
                <c:pt idx="1286">
                  <c:v>-7.6713300000000002</c:v>
                </c:pt>
                <c:pt idx="1287">
                  <c:v>-7.67502</c:v>
                </c:pt>
                <c:pt idx="1288">
                  <c:v>-7.6754699999999998</c:v>
                </c:pt>
                <c:pt idx="1289">
                  <c:v>-7.6713899999999997</c:v>
                </c:pt>
                <c:pt idx="1290">
                  <c:v>-7.6654900000000001</c:v>
                </c:pt>
                <c:pt idx="1291">
                  <c:v>-7.6611900000000004</c:v>
                </c:pt>
                <c:pt idx="1292">
                  <c:v>-7.6598800000000002</c:v>
                </c:pt>
                <c:pt idx="1293">
                  <c:v>-7.6604799999999997</c:v>
                </c:pt>
                <c:pt idx="1294">
                  <c:v>-7.6617300000000004</c:v>
                </c:pt>
                <c:pt idx="1295">
                  <c:v>-7.66221</c:v>
                </c:pt>
                <c:pt idx="1296">
                  <c:v>-7.6622399999999997</c:v>
                </c:pt>
                <c:pt idx="1297">
                  <c:v>-7.6618500000000003</c:v>
                </c:pt>
                <c:pt idx="1298">
                  <c:v>-7.6610199999999997</c:v>
                </c:pt>
                <c:pt idx="1299">
                  <c:v>-7.6604799999999997</c:v>
                </c:pt>
                <c:pt idx="1300">
                  <c:v>-7.6600900000000003</c:v>
                </c:pt>
                <c:pt idx="1301">
                  <c:v>-7.65991</c:v>
                </c:pt>
                <c:pt idx="1302">
                  <c:v>-7.6605100000000004</c:v>
                </c:pt>
                <c:pt idx="1303">
                  <c:v>-7.6610800000000001</c:v>
                </c:pt>
                <c:pt idx="1304">
                  <c:v>-7.6609600000000002</c:v>
                </c:pt>
                <c:pt idx="1305">
                  <c:v>-7.6605999999999996</c:v>
                </c:pt>
                <c:pt idx="1306">
                  <c:v>-7.6608999999999998</c:v>
                </c:pt>
                <c:pt idx="1307">
                  <c:v>-7.6618500000000003</c:v>
                </c:pt>
                <c:pt idx="1308">
                  <c:v>-7.6630099999999999</c:v>
                </c:pt>
                <c:pt idx="1309">
                  <c:v>-7.6639099999999996</c:v>
                </c:pt>
                <c:pt idx="1310">
                  <c:v>-7.6635499999999999</c:v>
                </c:pt>
                <c:pt idx="1311">
                  <c:v>-7.6626799999999999</c:v>
                </c:pt>
                <c:pt idx="1312">
                  <c:v>-7.6627099999999997</c:v>
                </c:pt>
                <c:pt idx="1313">
                  <c:v>-7.6638799999999998</c:v>
                </c:pt>
                <c:pt idx="1314">
                  <c:v>-7.6650700000000001</c:v>
                </c:pt>
                <c:pt idx="1315">
                  <c:v>-7.6655800000000003</c:v>
                </c:pt>
                <c:pt idx="1316">
                  <c:v>-7.6665000000000001</c:v>
                </c:pt>
                <c:pt idx="1317">
                  <c:v>-7.6677200000000001</c:v>
                </c:pt>
                <c:pt idx="1318">
                  <c:v>-7.6682600000000001</c:v>
                </c:pt>
                <c:pt idx="1319">
                  <c:v>-7.6672099999999999</c:v>
                </c:pt>
                <c:pt idx="1320">
                  <c:v>-7.6649200000000004</c:v>
                </c:pt>
                <c:pt idx="1321">
                  <c:v>-7.6631900000000002</c:v>
                </c:pt>
                <c:pt idx="1322">
                  <c:v>-7.6631</c:v>
                </c:pt>
                <c:pt idx="1323">
                  <c:v>-7.6637899999999997</c:v>
                </c:pt>
                <c:pt idx="1324">
                  <c:v>-7.6642299999999999</c:v>
                </c:pt>
                <c:pt idx="1325">
                  <c:v>-7.6650099999999997</c:v>
                </c:pt>
                <c:pt idx="1326">
                  <c:v>-7.6657799999999998</c:v>
                </c:pt>
                <c:pt idx="1327">
                  <c:v>-7.66927</c:v>
                </c:pt>
                <c:pt idx="1328">
                  <c:v>-7.6787200000000002</c:v>
                </c:pt>
                <c:pt idx="1329">
                  <c:v>-7.6890599999999996</c:v>
                </c:pt>
                <c:pt idx="1330">
                  <c:v>-7.6933499999999997</c:v>
                </c:pt>
                <c:pt idx="1331">
                  <c:v>-7.6931399999999996</c:v>
                </c:pt>
                <c:pt idx="1332">
                  <c:v>-7.6926399999999999</c:v>
                </c:pt>
                <c:pt idx="1333">
                  <c:v>-7.6944800000000004</c:v>
                </c:pt>
                <c:pt idx="1334">
                  <c:v>-7.6985400000000004</c:v>
                </c:pt>
                <c:pt idx="1335">
                  <c:v>-7.70289</c:v>
                </c:pt>
                <c:pt idx="1336">
                  <c:v>-7.70566</c:v>
                </c:pt>
                <c:pt idx="1337">
                  <c:v>-7.7065200000000003</c:v>
                </c:pt>
                <c:pt idx="1338">
                  <c:v>-7.70608</c:v>
                </c:pt>
                <c:pt idx="1339">
                  <c:v>-7.7040800000000003</c:v>
                </c:pt>
                <c:pt idx="1340">
                  <c:v>-7.7023799999999998</c:v>
                </c:pt>
                <c:pt idx="1341">
                  <c:v>-7.7018199999999997</c:v>
                </c:pt>
                <c:pt idx="1342">
                  <c:v>-7.7018399999999998</c:v>
                </c:pt>
                <c:pt idx="1343">
                  <c:v>-7.7022000000000004</c:v>
                </c:pt>
                <c:pt idx="1344">
                  <c:v>-7.7020799999999996</c:v>
                </c:pt>
                <c:pt idx="1345">
                  <c:v>-7.7016400000000003</c:v>
                </c:pt>
                <c:pt idx="1346">
                  <c:v>-7.7016400000000003</c:v>
                </c:pt>
                <c:pt idx="1347">
                  <c:v>-7.7020799999999996</c:v>
                </c:pt>
                <c:pt idx="1348">
                  <c:v>-7.7035999999999998</c:v>
                </c:pt>
                <c:pt idx="1349">
                  <c:v>-7.7052699999999996</c:v>
                </c:pt>
                <c:pt idx="1350">
                  <c:v>-7.7059600000000001</c:v>
                </c:pt>
                <c:pt idx="1351">
                  <c:v>-7.7052399999999999</c:v>
                </c:pt>
                <c:pt idx="1352">
                  <c:v>-7.7045899999999996</c:v>
                </c:pt>
                <c:pt idx="1353">
                  <c:v>-7.7057799999999999</c:v>
                </c:pt>
                <c:pt idx="1354">
                  <c:v>-7.7070600000000002</c:v>
                </c:pt>
                <c:pt idx="1355">
                  <c:v>-7.7069700000000001</c:v>
                </c:pt>
                <c:pt idx="1356">
                  <c:v>-7.7060199999999996</c:v>
                </c:pt>
                <c:pt idx="1357">
                  <c:v>-7.70566</c:v>
                </c:pt>
                <c:pt idx="1358">
                  <c:v>-7.7064300000000001</c:v>
                </c:pt>
                <c:pt idx="1359">
                  <c:v>-7.7078100000000003</c:v>
                </c:pt>
                <c:pt idx="1360">
                  <c:v>-7.7090899999999998</c:v>
                </c:pt>
                <c:pt idx="1361">
                  <c:v>-7.7098599999999999</c:v>
                </c:pt>
                <c:pt idx="1362">
                  <c:v>-7.7103400000000004</c:v>
                </c:pt>
                <c:pt idx="1363">
                  <c:v>-7.7107000000000001</c:v>
                </c:pt>
                <c:pt idx="1364">
                  <c:v>-7.7104600000000003</c:v>
                </c:pt>
                <c:pt idx="1365">
                  <c:v>-7.7100999999999997</c:v>
                </c:pt>
                <c:pt idx="1366">
                  <c:v>-7.7099500000000001</c:v>
                </c:pt>
                <c:pt idx="1367">
                  <c:v>-7.7100999999999997</c:v>
                </c:pt>
                <c:pt idx="1368">
                  <c:v>-7.7107900000000003</c:v>
                </c:pt>
                <c:pt idx="1369">
                  <c:v>-7.7119799999999996</c:v>
                </c:pt>
                <c:pt idx="1370">
                  <c:v>-7.7124800000000002</c:v>
                </c:pt>
                <c:pt idx="1371">
                  <c:v>-7.7123900000000001</c:v>
                </c:pt>
                <c:pt idx="1372">
                  <c:v>-7.7121899999999997</c:v>
                </c:pt>
                <c:pt idx="1373">
                  <c:v>-7.7121599999999999</c:v>
                </c:pt>
                <c:pt idx="1374">
                  <c:v>-7.7122200000000003</c:v>
                </c:pt>
                <c:pt idx="1375">
                  <c:v>-7.7121599999999999</c:v>
                </c:pt>
                <c:pt idx="1376">
                  <c:v>-7.7127499999999998</c:v>
                </c:pt>
                <c:pt idx="1377">
                  <c:v>-7.7135899999999999</c:v>
                </c:pt>
                <c:pt idx="1378">
                  <c:v>-7.71347</c:v>
                </c:pt>
                <c:pt idx="1379">
                  <c:v>-7.7122200000000003</c:v>
                </c:pt>
                <c:pt idx="1380">
                  <c:v>-7.7115</c:v>
                </c:pt>
                <c:pt idx="1381">
                  <c:v>-7.71204</c:v>
                </c:pt>
                <c:pt idx="1382">
                  <c:v>-7.7127800000000004</c:v>
                </c:pt>
                <c:pt idx="1383">
                  <c:v>-7.7126599999999996</c:v>
                </c:pt>
                <c:pt idx="1384">
                  <c:v>-7.7121899999999997</c:v>
                </c:pt>
                <c:pt idx="1385">
                  <c:v>-7.7127499999999998</c:v>
                </c:pt>
                <c:pt idx="1386">
                  <c:v>-7.7126000000000001</c:v>
                </c:pt>
                <c:pt idx="1387">
                  <c:v>-7.7098000000000004</c:v>
                </c:pt>
                <c:pt idx="1388">
                  <c:v>-7.7015200000000004</c:v>
                </c:pt>
                <c:pt idx="1389">
                  <c:v>-7.6913799999999997</c:v>
                </c:pt>
                <c:pt idx="1390">
                  <c:v>-7.6871799999999997</c:v>
                </c:pt>
                <c:pt idx="1391">
                  <c:v>-7.6887299999999996</c:v>
                </c:pt>
                <c:pt idx="1392">
                  <c:v>-7.6909700000000001</c:v>
                </c:pt>
                <c:pt idx="1393">
                  <c:v>-7.69156</c:v>
                </c:pt>
                <c:pt idx="1394">
                  <c:v>-7.6900399999999998</c:v>
                </c:pt>
                <c:pt idx="1395">
                  <c:v>-7.6874799999999999</c:v>
                </c:pt>
                <c:pt idx="1396">
                  <c:v>-7.6854800000000001</c:v>
                </c:pt>
                <c:pt idx="1397">
                  <c:v>-7.6844400000000004</c:v>
                </c:pt>
                <c:pt idx="1398">
                  <c:v>-7.6831899999999997</c:v>
                </c:pt>
                <c:pt idx="1399">
                  <c:v>-7.6823199999999998</c:v>
                </c:pt>
                <c:pt idx="1400">
                  <c:v>-7.6820899999999996</c:v>
                </c:pt>
                <c:pt idx="1401">
                  <c:v>-7.6819699999999997</c:v>
                </c:pt>
                <c:pt idx="1402">
                  <c:v>-7.6816399999999998</c:v>
                </c:pt>
                <c:pt idx="1403">
                  <c:v>-7.6814900000000002</c:v>
                </c:pt>
                <c:pt idx="1404">
                  <c:v>-7.6820300000000001</c:v>
                </c:pt>
                <c:pt idx="1405">
                  <c:v>-7.6817000000000002</c:v>
                </c:pt>
                <c:pt idx="1406">
                  <c:v>-7.6801199999999996</c:v>
                </c:pt>
                <c:pt idx="1407">
                  <c:v>-7.6798799999999998</c:v>
                </c:pt>
                <c:pt idx="1408">
                  <c:v>-7.6809200000000004</c:v>
                </c:pt>
                <c:pt idx="1409">
                  <c:v>-7.6810099999999997</c:v>
                </c:pt>
                <c:pt idx="1410">
                  <c:v>-7.6802700000000002</c:v>
                </c:pt>
                <c:pt idx="1411">
                  <c:v>-7.68</c:v>
                </c:pt>
                <c:pt idx="1412">
                  <c:v>-7.68086</c:v>
                </c:pt>
                <c:pt idx="1413">
                  <c:v>-7.6827399999999999</c:v>
                </c:pt>
                <c:pt idx="1414">
                  <c:v>-7.68527</c:v>
                </c:pt>
                <c:pt idx="1415">
                  <c:v>-7.6867400000000004</c:v>
                </c:pt>
                <c:pt idx="1416">
                  <c:v>-7.6865899999999998</c:v>
                </c:pt>
                <c:pt idx="1417">
                  <c:v>-7.6856299999999997</c:v>
                </c:pt>
                <c:pt idx="1418">
                  <c:v>-7.6835800000000001</c:v>
                </c:pt>
                <c:pt idx="1419">
                  <c:v>-7.6815499999999997</c:v>
                </c:pt>
                <c:pt idx="1420">
                  <c:v>-7.6810099999999997</c:v>
                </c:pt>
                <c:pt idx="1421">
                  <c:v>-7.6819100000000002</c:v>
                </c:pt>
                <c:pt idx="1422">
                  <c:v>-7.6827100000000002</c:v>
                </c:pt>
                <c:pt idx="1423">
                  <c:v>-7.6830100000000003</c:v>
                </c:pt>
                <c:pt idx="1424">
                  <c:v>-7.6825900000000003</c:v>
                </c:pt>
                <c:pt idx="1425">
                  <c:v>-7.6819699999999997</c:v>
                </c:pt>
                <c:pt idx="1426">
                  <c:v>-7.6822600000000003</c:v>
                </c:pt>
                <c:pt idx="1427">
                  <c:v>-7.6825599999999996</c:v>
                </c:pt>
                <c:pt idx="1428">
                  <c:v>-7.6827699999999997</c:v>
                </c:pt>
                <c:pt idx="1429">
                  <c:v>-7.6834600000000002</c:v>
                </c:pt>
                <c:pt idx="1430">
                  <c:v>-7.6847700000000003</c:v>
                </c:pt>
                <c:pt idx="1431">
                  <c:v>-7.68513</c:v>
                </c:pt>
                <c:pt idx="1432">
                  <c:v>-7.6840799999999998</c:v>
                </c:pt>
                <c:pt idx="1433">
                  <c:v>-7.6823800000000002</c:v>
                </c:pt>
                <c:pt idx="1434">
                  <c:v>-7.6813399999999996</c:v>
                </c:pt>
                <c:pt idx="1435">
                  <c:v>-7.6815199999999999</c:v>
                </c:pt>
                <c:pt idx="1436">
                  <c:v>-7.6809799999999999</c:v>
                </c:pt>
                <c:pt idx="1437">
                  <c:v>-7.6806599999999996</c:v>
                </c:pt>
                <c:pt idx="1438">
                  <c:v>-7.6822100000000004</c:v>
                </c:pt>
                <c:pt idx="1439">
                  <c:v>-7.6834600000000002</c:v>
                </c:pt>
                <c:pt idx="1440">
                  <c:v>-7.6830999999999996</c:v>
                </c:pt>
                <c:pt idx="1441">
                  <c:v>-7.6822600000000003</c:v>
                </c:pt>
                <c:pt idx="1442">
                  <c:v>-7.68262</c:v>
                </c:pt>
                <c:pt idx="1443">
                  <c:v>-7.6840200000000003</c:v>
                </c:pt>
                <c:pt idx="1444">
                  <c:v>-7.6854800000000001</c:v>
                </c:pt>
                <c:pt idx="1445">
                  <c:v>-7.6859900000000003</c:v>
                </c:pt>
                <c:pt idx="1446">
                  <c:v>-7.6851000000000003</c:v>
                </c:pt>
                <c:pt idx="1447">
                  <c:v>-7.6843500000000002</c:v>
                </c:pt>
                <c:pt idx="1448">
                  <c:v>-7.6847099999999999</c:v>
                </c:pt>
                <c:pt idx="1449">
                  <c:v>-7.6854199999999997</c:v>
                </c:pt>
                <c:pt idx="1450">
                  <c:v>-7.6863200000000003</c:v>
                </c:pt>
                <c:pt idx="1451">
                  <c:v>-7.6867900000000002</c:v>
                </c:pt>
                <c:pt idx="1452">
                  <c:v>-7.6867900000000002</c:v>
                </c:pt>
                <c:pt idx="1453">
                  <c:v>-7.6862599999999999</c:v>
                </c:pt>
                <c:pt idx="1454">
                  <c:v>-7.6861699999999997</c:v>
                </c:pt>
                <c:pt idx="1455">
                  <c:v>-7.6859000000000002</c:v>
                </c:pt>
                <c:pt idx="1456">
                  <c:v>-7.6860200000000001</c:v>
                </c:pt>
                <c:pt idx="1457">
                  <c:v>-7.68581</c:v>
                </c:pt>
                <c:pt idx="1458">
                  <c:v>-7.6853300000000004</c:v>
                </c:pt>
                <c:pt idx="1459">
                  <c:v>-7.6862599999999999</c:v>
                </c:pt>
                <c:pt idx="1460">
                  <c:v>-7.6869100000000001</c:v>
                </c:pt>
                <c:pt idx="1461">
                  <c:v>-7.6866500000000002</c:v>
                </c:pt>
                <c:pt idx="1462">
                  <c:v>-7.68668</c:v>
                </c:pt>
                <c:pt idx="1463">
                  <c:v>-7.6865600000000001</c:v>
                </c:pt>
                <c:pt idx="1464">
                  <c:v>-7.6865899999999998</c:v>
                </c:pt>
                <c:pt idx="1465">
                  <c:v>-7.6862599999999999</c:v>
                </c:pt>
                <c:pt idx="1466">
                  <c:v>-7.6862300000000001</c:v>
                </c:pt>
                <c:pt idx="1467">
                  <c:v>-7.6864100000000004</c:v>
                </c:pt>
                <c:pt idx="1468">
                  <c:v>-7.6862599999999999</c:v>
                </c:pt>
                <c:pt idx="1469">
                  <c:v>-7.6864999999999997</c:v>
                </c:pt>
                <c:pt idx="1470">
                  <c:v>-7.6865300000000003</c:v>
                </c:pt>
                <c:pt idx="1471">
                  <c:v>-7.6864400000000002</c:v>
                </c:pt>
                <c:pt idx="1472">
                  <c:v>-7.6867900000000002</c:v>
                </c:pt>
                <c:pt idx="1473">
                  <c:v>-7.6874500000000001</c:v>
                </c:pt>
                <c:pt idx="1474">
                  <c:v>-7.6879900000000001</c:v>
                </c:pt>
                <c:pt idx="1475">
                  <c:v>-7.68811</c:v>
                </c:pt>
                <c:pt idx="1476">
                  <c:v>-7.6877800000000001</c:v>
                </c:pt>
                <c:pt idx="1477">
                  <c:v>-7.6875099999999996</c:v>
                </c:pt>
                <c:pt idx="1478">
                  <c:v>-7.6875999999999998</c:v>
                </c:pt>
                <c:pt idx="1479">
                  <c:v>-7.6882799999999998</c:v>
                </c:pt>
                <c:pt idx="1480">
                  <c:v>-7.6887600000000003</c:v>
                </c:pt>
                <c:pt idx="1481">
                  <c:v>-7.68879</c:v>
                </c:pt>
                <c:pt idx="1482">
                  <c:v>-7.6891800000000003</c:v>
                </c:pt>
                <c:pt idx="1483">
                  <c:v>-7.6894799999999996</c:v>
                </c:pt>
                <c:pt idx="1484">
                  <c:v>-7.6895699999999998</c:v>
                </c:pt>
                <c:pt idx="1485">
                  <c:v>-7.6893900000000004</c:v>
                </c:pt>
                <c:pt idx="1486">
                  <c:v>-7.6894799999999996</c:v>
                </c:pt>
                <c:pt idx="1487">
                  <c:v>-7.6892399999999999</c:v>
                </c:pt>
                <c:pt idx="1488">
                  <c:v>-7.6880800000000002</c:v>
                </c:pt>
                <c:pt idx="1489">
                  <c:v>-7.6871200000000002</c:v>
                </c:pt>
                <c:pt idx="1490">
                  <c:v>-7.6872999999999996</c:v>
                </c:pt>
                <c:pt idx="1491">
                  <c:v>-7.6877500000000003</c:v>
                </c:pt>
                <c:pt idx="1492">
                  <c:v>-7.6879299999999997</c:v>
                </c:pt>
                <c:pt idx="1493">
                  <c:v>-7.6879</c:v>
                </c:pt>
                <c:pt idx="1494">
                  <c:v>-7.6877199999999997</c:v>
                </c:pt>
                <c:pt idx="1495">
                  <c:v>-7.6883400000000002</c:v>
                </c:pt>
                <c:pt idx="1496">
                  <c:v>-7.6889099999999999</c:v>
                </c:pt>
                <c:pt idx="1497">
                  <c:v>-7.6887600000000003</c:v>
                </c:pt>
                <c:pt idx="1498">
                  <c:v>-7.6883100000000004</c:v>
                </c:pt>
                <c:pt idx="1499">
                  <c:v>-7.6886099999999997</c:v>
                </c:pt>
                <c:pt idx="1500">
                  <c:v>-7.6888500000000004</c:v>
                </c:pt>
                <c:pt idx="1501">
                  <c:v>-7.6886999999999999</c:v>
                </c:pt>
                <c:pt idx="1502">
                  <c:v>-7.6890299999999998</c:v>
                </c:pt>
                <c:pt idx="1503">
                  <c:v>-7.6890599999999996</c:v>
                </c:pt>
                <c:pt idx="1504">
                  <c:v>-7.6889099999999999</c:v>
                </c:pt>
                <c:pt idx="1505">
                  <c:v>-7.6886999999999999</c:v>
                </c:pt>
                <c:pt idx="1506">
                  <c:v>-7.6890000000000001</c:v>
                </c:pt>
                <c:pt idx="1507">
                  <c:v>-7.6892699999999996</c:v>
                </c:pt>
                <c:pt idx="1508">
                  <c:v>-7.6887600000000003</c:v>
                </c:pt>
                <c:pt idx="1509">
                  <c:v>-7.68811</c:v>
                </c:pt>
                <c:pt idx="1510">
                  <c:v>-7.6882000000000001</c:v>
                </c:pt>
                <c:pt idx="1511">
                  <c:v>-7.6886400000000004</c:v>
                </c:pt>
                <c:pt idx="1512">
                  <c:v>-7.6891800000000003</c:v>
                </c:pt>
                <c:pt idx="1513">
                  <c:v>-7.6891499999999997</c:v>
                </c:pt>
                <c:pt idx="1514">
                  <c:v>-7.6875999999999998</c:v>
                </c:pt>
                <c:pt idx="1515">
                  <c:v>-7.6864400000000002</c:v>
                </c:pt>
                <c:pt idx="1516">
                  <c:v>-7.6858700000000004</c:v>
                </c:pt>
                <c:pt idx="1517">
                  <c:v>-7.6853600000000002</c:v>
                </c:pt>
                <c:pt idx="1518">
                  <c:v>-7.6843500000000002</c:v>
                </c:pt>
                <c:pt idx="1519">
                  <c:v>-7.68337</c:v>
                </c:pt>
                <c:pt idx="1520">
                  <c:v>-7.6829499999999999</c:v>
                </c:pt>
                <c:pt idx="1521">
                  <c:v>-7.6830999999999996</c:v>
                </c:pt>
                <c:pt idx="1522">
                  <c:v>-7.6839300000000001</c:v>
                </c:pt>
                <c:pt idx="1523">
                  <c:v>-7.6846800000000002</c:v>
                </c:pt>
                <c:pt idx="1524">
                  <c:v>-7.6848599999999996</c:v>
                </c:pt>
                <c:pt idx="1525">
                  <c:v>-7.68459</c:v>
                </c:pt>
                <c:pt idx="1526">
                  <c:v>-7.6844700000000001</c:v>
                </c:pt>
                <c:pt idx="1527">
                  <c:v>-7.6841699999999999</c:v>
                </c:pt>
                <c:pt idx="1528">
                  <c:v>-7.6837</c:v>
                </c:pt>
                <c:pt idx="1529">
                  <c:v>-7.6835800000000001</c:v>
                </c:pt>
                <c:pt idx="1530">
                  <c:v>-7.6839899999999997</c:v>
                </c:pt>
                <c:pt idx="1531">
                  <c:v>-7.6832500000000001</c:v>
                </c:pt>
                <c:pt idx="1532">
                  <c:v>-7.6801500000000003</c:v>
                </c:pt>
                <c:pt idx="1533">
                  <c:v>-7.6765999999999996</c:v>
                </c:pt>
                <c:pt idx="1534">
                  <c:v>-7.6758899999999999</c:v>
                </c:pt>
                <c:pt idx="1535">
                  <c:v>-7.6778199999999996</c:v>
                </c:pt>
                <c:pt idx="1536">
                  <c:v>-7.6792800000000003</c:v>
                </c:pt>
                <c:pt idx="1537">
                  <c:v>-7.6790799999999999</c:v>
                </c:pt>
                <c:pt idx="1538">
                  <c:v>-7.6786599999999998</c:v>
                </c:pt>
                <c:pt idx="1539">
                  <c:v>-7.6779999999999999</c:v>
                </c:pt>
                <c:pt idx="1540">
                  <c:v>-7.6779099999999998</c:v>
                </c:pt>
                <c:pt idx="1541">
                  <c:v>-7.67842</c:v>
                </c:pt>
                <c:pt idx="1542">
                  <c:v>-7.67875</c:v>
                </c:pt>
                <c:pt idx="1543">
                  <c:v>-7.6785699999999997</c:v>
                </c:pt>
                <c:pt idx="1544">
                  <c:v>-7.6788400000000001</c:v>
                </c:pt>
                <c:pt idx="1545">
                  <c:v>-7.6791400000000003</c:v>
                </c:pt>
                <c:pt idx="1546">
                  <c:v>-7.6789899999999998</c:v>
                </c:pt>
                <c:pt idx="1547">
                  <c:v>-7.6793399999999998</c:v>
                </c:pt>
                <c:pt idx="1548">
                  <c:v>-7.6796100000000003</c:v>
                </c:pt>
                <c:pt idx="1549">
                  <c:v>-7.67964</c:v>
                </c:pt>
                <c:pt idx="1550">
                  <c:v>-7.6794900000000004</c:v>
                </c:pt>
                <c:pt idx="1551">
                  <c:v>-7.6797300000000002</c:v>
                </c:pt>
                <c:pt idx="1552">
                  <c:v>-7.6798200000000003</c:v>
                </c:pt>
                <c:pt idx="1553">
                  <c:v>-7.6796100000000003</c:v>
                </c:pt>
                <c:pt idx="1554">
                  <c:v>-7.6793699999999996</c:v>
                </c:pt>
                <c:pt idx="1555">
                  <c:v>-7.6794000000000002</c:v>
                </c:pt>
                <c:pt idx="1556">
                  <c:v>-7.6797000000000004</c:v>
                </c:pt>
                <c:pt idx="1557">
                  <c:v>-7.67964</c:v>
                </c:pt>
                <c:pt idx="1558">
                  <c:v>-7.6793399999999998</c:v>
                </c:pt>
                <c:pt idx="1559">
                  <c:v>-7.6799099999999996</c:v>
                </c:pt>
                <c:pt idx="1560">
                  <c:v>-7.6820000000000004</c:v>
                </c:pt>
                <c:pt idx="1561">
                  <c:v>-7.6860799999999996</c:v>
                </c:pt>
                <c:pt idx="1562">
                  <c:v>-7.6892399999999999</c:v>
                </c:pt>
                <c:pt idx="1563">
                  <c:v>-7.6891800000000003</c:v>
                </c:pt>
                <c:pt idx="1564">
                  <c:v>-7.6872999999999996</c:v>
                </c:pt>
                <c:pt idx="1565">
                  <c:v>-7.6863200000000003</c:v>
                </c:pt>
                <c:pt idx="1566">
                  <c:v>-7.6869100000000001</c:v>
                </c:pt>
                <c:pt idx="1567">
                  <c:v>-7.6892399999999999</c:v>
                </c:pt>
                <c:pt idx="1568">
                  <c:v>-7.6966000000000001</c:v>
                </c:pt>
                <c:pt idx="1569">
                  <c:v>-7.7069400000000003</c:v>
                </c:pt>
                <c:pt idx="1570">
                  <c:v>-7.7123100000000004</c:v>
                </c:pt>
                <c:pt idx="1571">
                  <c:v>-7.7123900000000001</c:v>
                </c:pt>
                <c:pt idx="1572">
                  <c:v>-7.7116199999999999</c:v>
                </c:pt>
                <c:pt idx="1573">
                  <c:v>-7.7127499999999998</c:v>
                </c:pt>
                <c:pt idx="1574">
                  <c:v>-7.7155199999999997</c:v>
                </c:pt>
                <c:pt idx="1575">
                  <c:v>-7.718</c:v>
                </c:pt>
                <c:pt idx="1576">
                  <c:v>-7.7194599999999998</c:v>
                </c:pt>
                <c:pt idx="1577">
                  <c:v>-7.7206200000000003</c:v>
                </c:pt>
                <c:pt idx="1578">
                  <c:v>-7.7218099999999996</c:v>
                </c:pt>
                <c:pt idx="1579">
                  <c:v>-7.7224700000000004</c:v>
                </c:pt>
                <c:pt idx="1580">
                  <c:v>-7.7222600000000003</c:v>
                </c:pt>
                <c:pt idx="1581">
                  <c:v>-7.7225900000000003</c:v>
                </c:pt>
                <c:pt idx="1582">
                  <c:v>-7.7230299999999996</c:v>
                </c:pt>
                <c:pt idx="1583">
                  <c:v>-7.7232399999999997</c:v>
                </c:pt>
                <c:pt idx="1584">
                  <c:v>-7.7232700000000003</c:v>
                </c:pt>
                <c:pt idx="1585">
                  <c:v>-7.7231199999999998</c:v>
                </c:pt>
                <c:pt idx="1586">
                  <c:v>-7.7228300000000001</c:v>
                </c:pt>
                <c:pt idx="1587">
                  <c:v>-7.7226800000000004</c:v>
                </c:pt>
                <c:pt idx="1588">
                  <c:v>-7.7227699999999997</c:v>
                </c:pt>
                <c:pt idx="1589">
                  <c:v>-7.7229400000000004</c:v>
                </c:pt>
                <c:pt idx="1590">
                  <c:v>-7.7231500000000004</c:v>
                </c:pt>
                <c:pt idx="1591">
                  <c:v>-7.7236000000000002</c:v>
                </c:pt>
                <c:pt idx="1592">
                  <c:v>-7.7238100000000003</c:v>
                </c:pt>
                <c:pt idx="1593">
                  <c:v>-7.7242899999999999</c:v>
                </c:pt>
                <c:pt idx="1594">
                  <c:v>-7.7246699999999997</c:v>
                </c:pt>
                <c:pt idx="1595">
                  <c:v>-7.7239300000000002</c:v>
                </c:pt>
                <c:pt idx="1596">
                  <c:v>-7.7236599999999997</c:v>
                </c:pt>
                <c:pt idx="1597">
                  <c:v>-7.7243500000000003</c:v>
                </c:pt>
                <c:pt idx="1598">
                  <c:v>-7.7246100000000002</c:v>
                </c:pt>
                <c:pt idx="1599">
                  <c:v>-7.7247899999999996</c:v>
                </c:pt>
                <c:pt idx="1600">
                  <c:v>-7.7249400000000001</c:v>
                </c:pt>
                <c:pt idx="1601">
                  <c:v>-7.7251799999999999</c:v>
                </c:pt>
                <c:pt idx="1602">
                  <c:v>-7.7251799999999999</c:v>
                </c:pt>
                <c:pt idx="1603">
                  <c:v>-7.7254500000000004</c:v>
                </c:pt>
                <c:pt idx="1604">
                  <c:v>-7.7261300000000004</c:v>
                </c:pt>
                <c:pt idx="1605">
                  <c:v>-7.7264900000000001</c:v>
                </c:pt>
                <c:pt idx="1606">
                  <c:v>-7.72661</c:v>
                </c:pt>
                <c:pt idx="1607">
                  <c:v>-7.7267299999999999</c:v>
                </c:pt>
                <c:pt idx="1608">
                  <c:v>-7.7263099999999998</c:v>
                </c:pt>
                <c:pt idx="1609">
                  <c:v>-7.7256</c:v>
                </c:pt>
                <c:pt idx="1610">
                  <c:v>-7.7256299999999998</c:v>
                </c:pt>
                <c:pt idx="1611">
                  <c:v>-7.7257499999999997</c:v>
                </c:pt>
                <c:pt idx="1612">
                  <c:v>-7.7259799999999998</c:v>
                </c:pt>
                <c:pt idx="1613">
                  <c:v>-7.7265499999999996</c:v>
                </c:pt>
                <c:pt idx="1614">
                  <c:v>-7.72661</c:v>
                </c:pt>
                <c:pt idx="1615">
                  <c:v>-7.7265800000000002</c:v>
                </c:pt>
                <c:pt idx="1616">
                  <c:v>-7.7266399999999997</c:v>
                </c:pt>
                <c:pt idx="1617">
                  <c:v>-7.7270000000000003</c:v>
                </c:pt>
                <c:pt idx="1618">
                  <c:v>-7.7270899999999996</c:v>
                </c:pt>
                <c:pt idx="1619">
                  <c:v>-7.7266399999999997</c:v>
                </c:pt>
                <c:pt idx="1620">
                  <c:v>-7.7263999999999999</c:v>
                </c:pt>
                <c:pt idx="1621">
                  <c:v>-7.7264900000000001</c:v>
                </c:pt>
                <c:pt idx="1622">
                  <c:v>-7.7263700000000002</c:v>
                </c:pt>
                <c:pt idx="1623">
                  <c:v>-7.72607</c:v>
                </c:pt>
                <c:pt idx="1624">
                  <c:v>-7.7255399999999996</c:v>
                </c:pt>
                <c:pt idx="1625">
                  <c:v>-7.7256299999999998</c:v>
                </c:pt>
                <c:pt idx="1626">
                  <c:v>-7.7259000000000002</c:v>
                </c:pt>
                <c:pt idx="1627">
                  <c:v>-7.7246699999999997</c:v>
                </c:pt>
                <c:pt idx="1628">
                  <c:v>-7.7179399999999996</c:v>
                </c:pt>
                <c:pt idx="1629">
                  <c:v>-7.7075699999999996</c:v>
                </c:pt>
                <c:pt idx="1630">
                  <c:v>-7.7013100000000003</c:v>
                </c:pt>
                <c:pt idx="1631">
                  <c:v>-7.7006500000000004</c:v>
                </c:pt>
                <c:pt idx="1632">
                  <c:v>-7.7022899999999996</c:v>
                </c:pt>
                <c:pt idx="1633">
                  <c:v>-7.7028299999999996</c:v>
                </c:pt>
                <c:pt idx="1634">
                  <c:v>-7.7020799999999996</c:v>
                </c:pt>
                <c:pt idx="1635">
                  <c:v>-7.7003199999999996</c:v>
                </c:pt>
                <c:pt idx="1636">
                  <c:v>-7.6987800000000002</c:v>
                </c:pt>
                <c:pt idx="1637">
                  <c:v>-7.6977599999999997</c:v>
                </c:pt>
                <c:pt idx="1638">
                  <c:v>-7.6969900000000004</c:v>
                </c:pt>
                <c:pt idx="1639">
                  <c:v>-7.6965700000000004</c:v>
                </c:pt>
                <c:pt idx="1640">
                  <c:v>-7.6964499999999996</c:v>
                </c:pt>
                <c:pt idx="1641">
                  <c:v>-7.6960300000000004</c:v>
                </c:pt>
                <c:pt idx="1642">
                  <c:v>-7.6958500000000001</c:v>
                </c:pt>
                <c:pt idx="1643">
                  <c:v>-7.6959400000000002</c:v>
                </c:pt>
                <c:pt idx="1644">
                  <c:v>-7.6964199999999998</c:v>
                </c:pt>
                <c:pt idx="1645">
                  <c:v>-7.6969000000000003</c:v>
                </c:pt>
                <c:pt idx="1646">
                  <c:v>-7.6969900000000004</c:v>
                </c:pt>
                <c:pt idx="1647">
                  <c:v>-7.69693</c:v>
                </c:pt>
                <c:pt idx="1648">
                  <c:v>-7.6969599999999998</c:v>
                </c:pt>
                <c:pt idx="1649">
                  <c:v>-7.6974600000000004</c:v>
                </c:pt>
                <c:pt idx="1650">
                  <c:v>-7.6978499999999999</c:v>
                </c:pt>
                <c:pt idx="1651">
                  <c:v>-7.6979100000000003</c:v>
                </c:pt>
                <c:pt idx="1652">
                  <c:v>-7.6980000000000004</c:v>
                </c:pt>
                <c:pt idx="1653">
                  <c:v>-7.6980300000000002</c:v>
                </c:pt>
                <c:pt idx="1654">
                  <c:v>-7.69815</c:v>
                </c:pt>
                <c:pt idx="1655">
                  <c:v>-7.6983899999999998</c:v>
                </c:pt>
                <c:pt idx="1656">
                  <c:v>-7.6982999999999997</c:v>
                </c:pt>
                <c:pt idx="1657">
                  <c:v>-7.6984199999999996</c:v>
                </c:pt>
                <c:pt idx="1658">
                  <c:v>-7.6993999999999998</c:v>
                </c:pt>
                <c:pt idx="1659">
                  <c:v>-7.6998499999999996</c:v>
                </c:pt>
                <c:pt idx="1660">
                  <c:v>-7.6996099999999998</c:v>
                </c:pt>
                <c:pt idx="1661">
                  <c:v>-7.6988899999999996</c:v>
                </c:pt>
                <c:pt idx="1662">
                  <c:v>-7.6985999999999999</c:v>
                </c:pt>
                <c:pt idx="1663">
                  <c:v>-7.69869</c:v>
                </c:pt>
                <c:pt idx="1664">
                  <c:v>-7.6988300000000001</c:v>
                </c:pt>
                <c:pt idx="1665">
                  <c:v>-7.6992200000000004</c:v>
                </c:pt>
                <c:pt idx="1666">
                  <c:v>-7.6988300000000001</c:v>
                </c:pt>
                <c:pt idx="1667">
                  <c:v>-7.6982999999999997</c:v>
                </c:pt>
                <c:pt idx="1668">
                  <c:v>-7.6985400000000004</c:v>
                </c:pt>
                <c:pt idx="1669">
                  <c:v>-7.69916</c:v>
                </c:pt>
                <c:pt idx="1670">
                  <c:v>-7.6994600000000002</c:v>
                </c:pt>
                <c:pt idx="1671">
                  <c:v>-7.6994899999999999</c:v>
                </c:pt>
                <c:pt idx="1672">
                  <c:v>-7.6997299999999997</c:v>
                </c:pt>
                <c:pt idx="1673">
                  <c:v>-7.6997299999999997</c:v>
                </c:pt>
                <c:pt idx="1674">
                  <c:v>-7.6993999999999998</c:v>
                </c:pt>
                <c:pt idx="1675">
                  <c:v>-7.6987500000000004</c:v>
                </c:pt>
                <c:pt idx="1676">
                  <c:v>-7.6983899999999998</c:v>
                </c:pt>
                <c:pt idx="1677">
                  <c:v>-7.6989799999999997</c:v>
                </c:pt>
                <c:pt idx="1678">
                  <c:v>-7.6993099999999997</c:v>
                </c:pt>
                <c:pt idx="1679">
                  <c:v>-7.6993999999999998</c:v>
                </c:pt>
                <c:pt idx="1680">
                  <c:v>-7.6995199999999997</c:v>
                </c:pt>
                <c:pt idx="1681">
                  <c:v>-7.6995500000000003</c:v>
                </c:pt>
                <c:pt idx="1682">
                  <c:v>-7.69895</c:v>
                </c:pt>
                <c:pt idx="1683">
                  <c:v>-7.6987800000000002</c:v>
                </c:pt>
                <c:pt idx="1684">
                  <c:v>-7.6994600000000002</c:v>
                </c:pt>
                <c:pt idx="1685">
                  <c:v>-7.7001499999999998</c:v>
                </c:pt>
                <c:pt idx="1686">
                  <c:v>-7.7004700000000001</c:v>
                </c:pt>
                <c:pt idx="1687">
                  <c:v>-7.7060199999999996</c:v>
                </c:pt>
                <c:pt idx="1688">
                  <c:v>-7.7171000000000003</c:v>
                </c:pt>
                <c:pt idx="1689">
                  <c:v>-7.7244599999999997</c:v>
                </c:pt>
                <c:pt idx="1690">
                  <c:v>-7.7261600000000001</c:v>
                </c:pt>
                <c:pt idx="1691">
                  <c:v>-7.7259799999999998</c:v>
                </c:pt>
                <c:pt idx="1692">
                  <c:v>-7.7262500000000003</c:v>
                </c:pt>
                <c:pt idx="1693">
                  <c:v>-7.7263999999999999</c:v>
                </c:pt>
                <c:pt idx="1694">
                  <c:v>-7.72607</c:v>
                </c:pt>
                <c:pt idx="1695">
                  <c:v>-7.72593</c:v>
                </c:pt>
                <c:pt idx="1696">
                  <c:v>-7.72593</c:v>
                </c:pt>
                <c:pt idx="1697">
                  <c:v>-7.7259799999999998</c:v>
                </c:pt>
                <c:pt idx="1698">
                  <c:v>-7.72593</c:v>
                </c:pt>
                <c:pt idx="1699">
                  <c:v>-7.7258699999999996</c:v>
                </c:pt>
                <c:pt idx="1700">
                  <c:v>-7.7259000000000002</c:v>
                </c:pt>
                <c:pt idx="1701">
                  <c:v>-7.7259000000000002</c:v>
                </c:pt>
                <c:pt idx="1702">
                  <c:v>-7.7256900000000002</c:v>
                </c:pt>
                <c:pt idx="1703">
                  <c:v>-7.7252400000000003</c:v>
                </c:pt>
                <c:pt idx="1704">
                  <c:v>-7.7250300000000003</c:v>
                </c:pt>
                <c:pt idx="1705">
                  <c:v>-7.7247599999999998</c:v>
                </c:pt>
                <c:pt idx="1706">
                  <c:v>-7.72506</c:v>
                </c:pt>
                <c:pt idx="1707">
                  <c:v>-7.7256</c:v>
                </c:pt>
                <c:pt idx="1708">
                  <c:v>-7.7257499999999997</c:v>
                </c:pt>
                <c:pt idx="1709">
                  <c:v>-7.7258699999999996</c:v>
                </c:pt>
                <c:pt idx="1710">
                  <c:v>-7.7260400000000002</c:v>
                </c:pt>
                <c:pt idx="1711">
                  <c:v>-7.7257499999999997</c:v>
                </c:pt>
                <c:pt idx="1712">
                  <c:v>-7.72539</c:v>
                </c:pt>
                <c:pt idx="1713">
                  <c:v>-7.7258399999999998</c:v>
                </c:pt>
                <c:pt idx="1714">
                  <c:v>-7.7264900000000001</c:v>
                </c:pt>
                <c:pt idx="1715">
                  <c:v>-7.7270899999999996</c:v>
                </c:pt>
                <c:pt idx="1716">
                  <c:v>-7.7274700000000003</c:v>
                </c:pt>
                <c:pt idx="1717">
                  <c:v>-7.7267900000000003</c:v>
                </c:pt>
                <c:pt idx="1718">
                  <c:v>-7.7259799999999998</c:v>
                </c:pt>
                <c:pt idx="1719">
                  <c:v>-7.7255700000000003</c:v>
                </c:pt>
                <c:pt idx="1720">
                  <c:v>-7.72539</c:v>
                </c:pt>
                <c:pt idx="1721">
                  <c:v>-7.7256</c:v>
                </c:pt>
                <c:pt idx="1722">
                  <c:v>-7.7258100000000001</c:v>
                </c:pt>
                <c:pt idx="1723">
                  <c:v>-7.72628</c:v>
                </c:pt>
                <c:pt idx="1724">
                  <c:v>-7.7266700000000004</c:v>
                </c:pt>
                <c:pt idx="1725">
                  <c:v>-7.7265499999999996</c:v>
                </c:pt>
                <c:pt idx="1726">
                  <c:v>-7.72628</c:v>
                </c:pt>
                <c:pt idx="1727">
                  <c:v>-7.7263999999999999</c:v>
                </c:pt>
                <c:pt idx="1728">
                  <c:v>-7.7266399999999997</c:v>
                </c:pt>
                <c:pt idx="1729">
                  <c:v>-7.72715</c:v>
                </c:pt>
                <c:pt idx="1730">
                  <c:v>-7.7279499999999999</c:v>
                </c:pt>
                <c:pt idx="1731">
                  <c:v>-7.7283099999999996</c:v>
                </c:pt>
                <c:pt idx="1732">
                  <c:v>-7.7285500000000003</c:v>
                </c:pt>
                <c:pt idx="1733">
                  <c:v>-7.7281300000000002</c:v>
                </c:pt>
                <c:pt idx="1734">
                  <c:v>-7.7277100000000001</c:v>
                </c:pt>
                <c:pt idx="1735">
                  <c:v>-7.7274200000000004</c:v>
                </c:pt>
                <c:pt idx="1736">
                  <c:v>-7.7277399999999998</c:v>
                </c:pt>
                <c:pt idx="1737">
                  <c:v>-7.7282200000000003</c:v>
                </c:pt>
                <c:pt idx="1738">
                  <c:v>-7.72804</c:v>
                </c:pt>
                <c:pt idx="1739">
                  <c:v>-7.7276800000000003</c:v>
                </c:pt>
                <c:pt idx="1740">
                  <c:v>-7.7281599999999999</c:v>
                </c:pt>
                <c:pt idx="1741">
                  <c:v>-7.7282500000000001</c:v>
                </c:pt>
                <c:pt idx="1742">
                  <c:v>-7.7277699999999996</c:v>
                </c:pt>
                <c:pt idx="1743">
                  <c:v>-7.7275</c:v>
                </c:pt>
                <c:pt idx="1744">
                  <c:v>-7.72837</c:v>
                </c:pt>
                <c:pt idx="1745">
                  <c:v>-7.7291400000000001</c:v>
                </c:pt>
                <c:pt idx="1746">
                  <c:v>-7.7294999999999998</c:v>
                </c:pt>
                <c:pt idx="1747">
                  <c:v>-7.7298</c:v>
                </c:pt>
                <c:pt idx="1748">
                  <c:v>-7.7294400000000003</c:v>
                </c:pt>
                <c:pt idx="1749">
                  <c:v>-7.7292899999999998</c:v>
                </c:pt>
                <c:pt idx="1750">
                  <c:v>-7.7294099999999997</c:v>
                </c:pt>
                <c:pt idx="1751">
                  <c:v>-7.7295600000000002</c:v>
                </c:pt>
                <c:pt idx="1752">
                  <c:v>-7.7294999999999998</c:v>
                </c:pt>
                <c:pt idx="1753">
                  <c:v>-7.7297099999999999</c:v>
                </c:pt>
                <c:pt idx="1754">
                  <c:v>-7.7296500000000004</c:v>
                </c:pt>
                <c:pt idx="1755">
                  <c:v>-7.7295299999999996</c:v>
                </c:pt>
                <c:pt idx="1756">
                  <c:v>-7.7297399999999996</c:v>
                </c:pt>
                <c:pt idx="1757">
                  <c:v>-7.7301599999999997</c:v>
                </c:pt>
                <c:pt idx="1758">
                  <c:v>-7.7306600000000003</c:v>
                </c:pt>
                <c:pt idx="1759">
                  <c:v>-7.7309900000000003</c:v>
                </c:pt>
                <c:pt idx="1760">
                  <c:v>-7.7309299999999999</c:v>
                </c:pt>
                <c:pt idx="1761">
                  <c:v>-7.7307499999999996</c:v>
                </c:pt>
                <c:pt idx="1762">
                  <c:v>-7.7304300000000001</c:v>
                </c:pt>
                <c:pt idx="1763">
                  <c:v>-7.7304300000000001</c:v>
                </c:pt>
                <c:pt idx="1764">
                  <c:v>-7.7303699999999997</c:v>
                </c:pt>
                <c:pt idx="1765">
                  <c:v>-7.7305400000000004</c:v>
                </c:pt>
                <c:pt idx="1766">
                  <c:v>-7.7307499999999996</c:v>
                </c:pt>
                <c:pt idx="1767">
                  <c:v>-7.7314999999999996</c:v>
                </c:pt>
                <c:pt idx="1768">
                  <c:v>-7.7325400000000002</c:v>
                </c:pt>
                <c:pt idx="1769">
                  <c:v>-7.7326899999999998</c:v>
                </c:pt>
                <c:pt idx="1770">
                  <c:v>-7.73245</c:v>
                </c:pt>
                <c:pt idx="1771">
                  <c:v>-7.7330500000000004</c:v>
                </c:pt>
                <c:pt idx="1772">
                  <c:v>-7.7334699999999996</c:v>
                </c:pt>
                <c:pt idx="1773">
                  <c:v>-7.7335799999999999</c:v>
                </c:pt>
                <c:pt idx="1774">
                  <c:v>-7.7338199999999997</c:v>
                </c:pt>
                <c:pt idx="1775">
                  <c:v>-7.7339099999999998</c:v>
                </c:pt>
                <c:pt idx="1776">
                  <c:v>-7.7335500000000001</c:v>
                </c:pt>
                <c:pt idx="1777">
                  <c:v>-7.7332900000000002</c:v>
                </c:pt>
                <c:pt idx="1778">
                  <c:v>-7.73332</c:v>
                </c:pt>
                <c:pt idx="1779">
                  <c:v>-7.7330800000000002</c:v>
                </c:pt>
                <c:pt idx="1780">
                  <c:v>-7.73332</c:v>
                </c:pt>
                <c:pt idx="1781">
                  <c:v>-7.7335799999999999</c:v>
                </c:pt>
                <c:pt idx="1782">
                  <c:v>-7.7341499999999996</c:v>
                </c:pt>
                <c:pt idx="1783">
                  <c:v>-7.73454</c:v>
                </c:pt>
                <c:pt idx="1784">
                  <c:v>-7.7349899999999998</c:v>
                </c:pt>
                <c:pt idx="1785">
                  <c:v>-7.73475</c:v>
                </c:pt>
                <c:pt idx="1786">
                  <c:v>-7.7347799999999998</c:v>
                </c:pt>
                <c:pt idx="1787">
                  <c:v>-7.7348699999999999</c:v>
                </c:pt>
                <c:pt idx="1788">
                  <c:v>-7.73522</c:v>
                </c:pt>
                <c:pt idx="1789">
                  <c:v>-7.7349899999999998</c:v>
                </c:pt>
                <c:pt idx="1790">
                  <c:v>-7.7348400000000002</c:v>
                </c:pt>
                <c:pt idx="1791">
                  <c:v>-7.7346599999999999</c:v>
                </c:pt>
                <c:pt idx="1792">
                  <c:v>-7.73421</c:v>
                </c:pt>
                <c:pt idx="1793">
                  <c:v>-7.7336999999999998</c:v>
                </c:pt>
                <c:pt idx="1794">
                  <c:v>-7.7339099999999998</c:v>
                </c:pt>
                <c:pt idx="1795">
                  <c:v>-7.7347200000000003</c:v>
                </c:pt>
                <c:pt idx="1796">
                  <c:v>-7.7351000000000001</c:v>
                </c:pt>
                <c:pt idx="1797">
                  <c:v>-7.7352499999999997</c:v>
                </c:pt>
                <c:pt idx="1798">
                  <c:v>-7.7349899999999998</c:v>
                </c:pt>
                <c:pt idx="1799">
                  <c:v>-7.7348400000000002</c:v>
                </c:pt>
                <c:pt idx="1800">
                  <c:v>-7.7346899999999996</c:v>
                </c:pt>
                <c:pt idx="1801">
                  <c:v>-7.7348699999999999</c:v>
                </c:pt>
                <c:pt idx="1802">
                  <c:v>-7.7356100000000003</c:v>
                </c:pt>
                <c:pt idx="1803">
                  <c:v>-7.7365300000000001</c:v>
                </c:pt>
                <c:pt idx="1804">
                  <c:v>-7.7363900000000001</c:v>
                </c:pt>
                <c:pt idx="1805">
                  <c:v>-7.7354599999999998</c:v>
                </c:pt>
                <c:pt idx="1806">
                  <c:v>-7.7353699999999996</c:v>
                </c:pt>
                <c:pt idx="1807">
                  <c:v>-7.7379100000000003</c:v>
                </c:pt>
                <c:pt idx="1808">
                  <c:v>-7.7507200000000003</c:v>
                </c:pt>
                <c:pt idx="1809">
                  <c:v>-7.7777799999999999</c:v>
                </c:pt>
                <c:pt idx="1810">
                  <c:v>-7.8104699999999996</c:v>
                </c:pt>
                <c:pt idx="1811">
                  <c:v>-7.8413199999999996</c:v>
                </c:pt>
                <c:pt idx="1812">
                  <c:v>-7.8728499999999997</c:v>
                </c:pt>
                <c:pt idx="1813">
                  <c:v>-7.9109699999999998</c:v>
                </c:pt>
                <c:pt idx="1814">
                  <c:v>-7.9407100000000002</c:v>
                </c:pt>
                <c:pt idx="1815">
                  <c:v>-7.9488200000000004</c:v>
                </c:pt>
                <c:pt idx="1816">
                  <c:v>-7.94184</c:v>
                </c:pt>
                <c:pt idx="1817">
                  <c:v>-7.9308199999999998</c:v>
                </c:pt>
                <c:pt idx="1818">
                  <c:v>-7.9218200000000003</c:v>
                </c:pt>
                <c:pt idx="1819">
                  <c:v>-7.9159699999999997</c:v>
                </c:pt>
                <c:pt idx="1820">
                  <c:v>-7.9112999999999998</c:v>
                </c:pt>
                <c:pt idx="1821">
                  <c:v>-7.907</c:v>
                </c:pt>
                <c:pt idx="1822">
                  <c:v>-7.9041100000000002</c:v>
                </c:pt>
                <c:pt idx="1823">
                  <c:v>-7.9027700000000003</c:v>
                </c:pt>
                <c:pt idx="1824">
                  <c:v>-7.9027099999999999</c:v>
                </c:pt>
                <c:pt idx="1825">
                  <c:v>-7.9025299999999996</c:v>
                </c:pt>
                <c:pt idx="1826">
                  <c:v>-7.9019399999999997</c:v>
                </c:pt>
                <c:pt idx="1827">
                  <c:v>-7.9016099999999998</c:v>
                </c:pt>
                <c:pt idx="1828">
                  <c:v>-7.9013400000000003</c:v>
                </c:pt>
                <c:pt idx="1829">
                  <c:v>-7.9000899999999996</c:v>
                </c:pt>
                <c:pt idx="1830">
                  <c:v>-7.8990200000000002</c:v>
                </c:pt>
                <c:pt idx="1831">
                  <c:v>-7.8983299999999996</c:v>
                </c:pt>
                <c:pt idx="1832">
                  <c:v>-7.8975299999999997</c:v>
                </c:pt>
                <c:pt idx="1833">
                  <c:v>-7.8966000000000003</c:v>
                </c:pt>
                <c:pt idx="1834">
                  <c:v>-7.89541</c:v>
                </c:pt>
                <c:pt idx="1835">
                  <c:v>-7.8939199999999996</c:v>
                </c:pt>
                <c:pt idx="1836">
                  <c:v>-7.8918600000000003</c:v>
                </c:pt>
                <c:pt idx="1837">
                  <c:v>-7.8906700000000001</c:v>
                </c:pt>
                <c:pt idx="1838">
                  <c:v>-7.8902000000000001</c:v>
                </c:pt>
                <c:pt idx="1839">
                  <c:v>-7.8898999999999999</c:v>
                </c:pt>
                <c:pt idx="1840">
                  <c:v>-7.8893599999999999</c:v>
                </c:pt>
                <c:pt idx="1841">
                  <c:v>-7.88856</c:v>
                </c:pt>
                <c:pt idx="1842">
                  <c:v>-7.8893599999999999</c:v>
                </c:pt>
                <c:pt idx="1843">
                  <c:v>-7.8964800000000004</c:v>
                </c:pt>
                <c:pt idx="1844">
                  <c:v>-7.9116499999999998</c:v>
                </c:pt>
                <c:pt idx="1845">
                  <c:v>-7.9310200000000002</c:v>
                </c:pt>
                <c:pt idx="1846">
                  <c:v>-7.9463699999999999</c:v>
                </c:pt>
                <c:pt idx="1847">
                  <c:v>-7.9542999999999999</c:v>
                </c:pt>
                <c:pt idx="1848">
                  <c:v>-7.9568000000000003</c:v>
                </c:pt>
                <c:pt idx="1849">
                  <c:v>-7.9579399999999998</c:v>
                </c:pt>
                <c:pt idx="1850">
                  <c:v>-7.9597800000000003</c:v>
                </c:pt>
                <c:pt idx="1851">
                  <c:v>-7.9614799999999999</c:v>
                </c:pt>
                <c:pt idx="1852">
                  <c:v>-7.9626700000000001</c:v>
                </c:pt>
                <c:pt idx="1853">
                  <c:v>-7.9636899999999997</c:v>
                </c:pt>
                <c:pt idx="1854">
                  <c:v>-7.9654199999999999</c:v>
                </c:pt>
                <c:pt idx="1855">
                  <c:v>-7.9673499999999997</c:v>
                </c:pt>
                <c:pt idx="1856">
                  <c:v>-7.9687799999999998</c:v>
                </c:pt>
                <c:pt idx="1857">
                  <c:v>-7.96983</c:v>
                </c:pt>
                <c:pt idx="1858">
                  <c:v>-7.9709000000000003</c:v>
                </c:pt>
                <c:pt idx="1859">
                  <c:v>-7.9723899999999999</c:v>
                </c:pt>
                <c:pt idx="1860">
                  <c:v>-7.9733999999999998</c:v>
                </c:pt>
                <c:pt idx="1861">
                  <c:v>-7.9750699999999997</c:v>
                </c:pt>
                <c:pt idx="1862">
                  <c:v>-7.97722</c:v>
                </c:pt>
                <c:pt idx="1863">
                  <c:v>-7.9791299999999996</c:v>
                </c:pt>
                <c:pt idx="1864">
                  <c:v>-7.9803499999999996</c:v>
                </c:pt>
                <c:pt idx="1865">
                  <c:v>-7.9816599999999998</c:v>
                </c:pt>
                <c:pt idx="1866">
                  <c:v>-7.9830899999999998</c:v>
                </c:pt>
                <c:pt idx="1867">
                  <c:v>-7.9839500000000001</c:v>
                </c:pt>
                <c:pt idx="1868">
                  <c:v>-7.97987</c:v>
                </c:pt>
                <c:pt idx="1869">
                  <c:v>-7.9707499999999998</c:v>
                </c:pt>
                <c:pt idx="1870">
                  <c:v>-7.9650299999999996</c:v>
                </c:pt>
                <c:pt idx="1871">
                  <c:v>-7.96563</c:v>
                </c:pt>
                <c:pt idx="1872">
                  <c:v>-7.9689899999999998</c:v>
                </c:pt>
                <c:pt idx="1873">
                  <c:v>-7.9722999999999997</c:v>
                </c:pt>
                <c:pt idx="1874">
                  <c:v>-7.9747700000000004</c:v>
                </c:pt>
                <c:pt idx="1875">
                  <c:v>-7.9760600000000004</c:v>
                </c:pt>
                <c:pt idx="1876">
                  <c:v>-7.9766199999999996</c:v>
                </c:pt>
                <c:pt idx="1877">
                  <c:v>-7.9761499999999996</c:v>
                </c:pt>
                <c:pt idx="1878">
                  <c:v>-7.9672299999999998</c:v>
                </c:pt>
                <c:pt idx="1879">
                  <c:v>-7.9445600000000001</c:v>
                </c:pt>
                <c:pt idx="1880">
                  <c:v>-7.9197600000000001</c:v>
                </c:pt>
                <c:pt idx="1881">
                  <c:v>-7.9036400000000002</c:v>
                </c:pt>
                <c:pt idx="1882">
                  <c:v>-7.8969300000000002</c:v>
                </c:pt>
                <c:pt idx="1883">
                  <c:v>-7.89419</c:v>
                </c:pt>
                <c:pt idx="1884">
                  <c:v>-7.8908199999999997</c:v>
                </c:pt>
                <c:pt idx="1885">
                  <c:v>-7.8868600000000004</c:v>
                </c:pt>
                <c:pt idx="1886">
                  <c:v>-7.88286</c:v>
                </c:pt>
                <c:pt idx="1887">
                  <c:v>-7.8790199999999997</c:v>
                </c:pt>
                <c:pt idx="1888">
                  <c:v>-7.87521</c:v>
                </c:pt>
                <c:pt idx="1889">
                  <c:v>-7.8713600000000001</c:v>
                </c:pt>
                <c:pt idx="1890">
                  <c:v>-7.8673700000000002</c:v>
                </c:pt>
                <c:pt idx="1891">
                  <c:v>-7.8638500000000002</c:v>
                </c:pt>
                <c:pt idx="1892">
                  <c:v>-7.8600700000000003</c:v>
                </c:pt>
                <c:pt idx="1893">
                  <c:v>-7.8566099999999999</c:v>
                </c:pt>
                <c:pt idx="1894">
                  <c:v>-7.8539899999999996</c:v>
                </c:pt>
                <c:pt idx="1895">
                  <c:v>-7.8513599999999997</c:v>
                </c:pt>
                <c:pt idx="1896">
                  <c:v>-7.8486500000000001</c:v>
                </c:pt>
                <c:pt idx="1897">
                  <c:v>-7.84558</c:v>
                </c:pt>
                <c:pt idx="1898">
                  <c:v>-7.8434699999999999</c:v>
                </c:pt>
                <c:pt idx="1899">
                  <c:v>-7.8421200000000004</c:v>
                </c:pt>
                <c:pt idx="1900">
                  <c:v>-7.8402200000000004</c:v>
                </c:pt>
                <c:pt idx="1901">
                  <c:v>-7.8379799999999999</c:v>
                </c:pt>
                <c:pt idx="1902">
                  <c:v>-7.8355699999999997</c:v>
                </c:pt>
                <c:pt idx="1903">
                  <c:v>-7.8329800000000001</c:v>
                </c:pt>
                <c:pt idx="1904">
                  <c:v>-7.8306500000000003</c:v>
                </c:pt>
                <c:pt idx="1905">
                  <c:v>-7.8291599999999999</c:v>
                </c:pt>
                <c:pt idx="1906">
                  <c:v>-7.8280000000000003</c:v>
                </c:pt>
                <c:pt idx="1907">
                  <c:v>-7.8261799999999999</c:v>
                </c:pt>
                <c:pt idx="1908">
                  <c:v>-7.8241800000000001</c:v>
                </c:pt>
                <c:pt idx="1909">
                  <c:v>-7.8220999999999998</c:v>
                </c:pt>
                <c:pt idx="1910">
                  <c:v>-7.8202800000000003</c:v>
                </c:pt>
                <c:pt idx="1911">
                  <c:v>-7.8188800000000001</c:v>
                </c:pt>
                <c:pt idx="1912">
                  <c:v>-7.8169399999999998</c:v>
                </c:pt>
                <c:pt idx="1913">
                  <c:v>-7.8158700000000003</c:v>
                </c:pt>
                <c:pt idx="1914">
                  <c:v>-7.8152100000000004</c:v>
                </c:pt>
                <c:pt idx="1915">
                  <c:v>-7.8138100000000001</c:v>
                </c:pt>
                <c:pt idx="1916">
                  <c:v>-7.8126199999999999</c:v>
                </c:pt>
                <c:pt idx="1917">
                  <c:v>-7.81149</c:v>
                </c:pt>
                <c:pt idx="1918">
                  <c:v>-7.8105599999999997</c:v>
                </c:pt>
                <c:pt idx="1919">
                  <c:v>-7.8099699999999999</c:v>
                </c:pt>
                <c:pt idx="1920">
                  <c:v>-7.8097599999999998</c:v>
                </c:pt>
                <c:pt idx="1921">
                  <c:v>-7.8090400000000004</c:v>
                </c:pt>
                <c:pt idx="1922">
                  <c:v>-7.8083299999999998</c:v>
                </c:pt>
                <c:pt idx="1923">
                  <c:v>-7.8081500000000004</c:v>
                </c:pt>
                <c:pt idx="1924">
                  <c:v>-7.8079700000000001</c:v>
                </c:pt>
                <c:pt idx="1925">
                  <c:v>-7.8073499999999996</c:v>
                </c:pt>
                <c:pt idx="1926">
                  <c:v>-7.8068400000000002</c:v>
                </c:pt>
                <c:pt idx="1927">
                  <c:v>-7.8038600000000002</c:v>
                </c:pt>
                <c:pt idx="1928">
                  <c:v>-7.79399</c:v>
                </c:pt>
                <c:pt idx="1929">
                  <c:v>-7.7840999999999996</c:v>
                </c:pt>
                <c:pt idx="1930">
                  <c:v>-7.7811199999999996</c:v>
                </c:pt>
                <c:pt idx="1931">
                  <c:v>-7.7815099999999999</c:v>
                </c:pt>
                <c:pt idx="1932">
                  <c:v>-7.7824900000000001</c:v>
                </c:pt>
                <c:pt idx="1933">
                  <c:v>-7.7844300000000004</c:v>
                </c:pt>
                <c:pt idx="1934">
                  <c:v>-7.7878499999999997</c:v>
                </c:pt>
                <c:pt idx="1935">
                  <c:v>-7.7916699999999999</c:v>
                </c:pt>
                <c:pt idx="1936">
                  <c:v>-7.7939299999999996</c:v>
                </c:pt>
                <c:pt idx="1937">
                  <c:v>-7.7945000000000002</c:v>
                </c:pt>
                <c:pt idx="1938">
                  <c:v>-7.79453</c:v>
                </c:pt>
                <c:pt idx="1939">
                  <c:v>-7.7944699999999996</c:v>
                </c:pt>
                <c:pt idx="1940">
                  <c:v>-7.7944399999999998</c:v>
                </c:pt>
                <c:pt idx="1941">
                  <c:v>-7.7944399999999998</c:v>
                </c:pt>
                <c:pt idx="1942">
                  <c:v>-7.7941700000000003</c:v>
                </c:pt>
                <c:pt idx="1943">
                  <c:v>-7.7940500000000004</c:v>
                </c:pt>
                <c:pt idx="1944">
                  <c:v>-7.7947100000000002</c:v>
                </c:pt>
                <c:pt idx="1945">
                  <c:v>-7.7956000000000003</c:v>
                </c:pt>
                <c:pt idx="1946">
                  <c:v>-7.7960799999999999</c:v>
                </c:pt>
                <c:pt idx="1947">
                  <c:v>-7.7964099999999998</c:v>
                </c:pt>
                <c:pt idx="1948">
                  <c:v>-7.7971199999999996</c:v>
                </c:pt>
                <c:pt idx="1949">
                  <c:v>-7.7981100000000003</c:v>
                </c:pt>
                <c:pt idx="1950">
                  <c:v>-7.7997199999999998</c:v>
                </c:pt>
                <c:pt idx="1951">
                  <c:v>-7.8011499999999998</c:v>
                </c:pt>
                <c:pt idx="1952">
                  <c:v>-7.8018599999999996</c:v>
                </c:pt>
                <c:pt idx="1953">
                  <c:v>-7.8021900000000004</c:v>
                </c:pt>
                <c:pt idx="1954">
                  <c:v>-7.8022799999999997</c:v>
                </c:pt>
                <c:pt idx="1955">
                  <c:v>-7.8024899999999997</c:v>
                </c:pt>
                <c:pt idx="1956">
                  <c:v>-7.8032899999999996</c:v>
                </c:pt>
                <c:pt idx="1957">
                  <c:v>-7.8039199999999997</c:v>
                </c:pt>
                <c:pt idx="1958">
                  <c:v>-7.8041299999999998</c:v>
                </c:pt>
                <c:pt idx="1959">
                  <c:v>-7.80511</c:v>
                </c:pt>
                <c:pt idx="1960">
                  <c:v>-7.8065699999999998</c:v>
                </c:pt>
                <c:pt idx="1961">
                  <c:v>-7.8077899999999998</c:v>
                </c:pt>
                <c:pt idx="1962">
                  <c:v>-7.8082099999999999</c:v>
                </c:pt>
                <c:pt idx="1963">
                  <c:v>-7.80863</c:v>
                </c:pt>
                <c:pt idx="1964">
                  <c:v>-7.8091600000000003</c:v>
                </c:pt>
                <c:pt idx="1965">
                  <c:v>-7.80985</c:v>
                </c:pt>
                <c:pt idx="1966">
                  <c:v>-7.81107</c:v>
                </c:pt>
                <c:pt idx="1967">
                  <c:v>-7.8116399999999997</c:v>
                </c:pt>
                <c:pt idx="1968">
                  <c:v>-7.8117299999999998</c:v>
                </c:pt>
                <c:pt idx="1969">
                  <c:v>-7.8122600000000002</c:v>
                </c:pt>
                <c:pt idx="1970">
                  <c:v>-7.8129499999999998</c:v>
                </c:pt>
                <c:pt idx="1971">
                  <c:v>-7.8136900000000002</c:v>
                </c:pt>
                <c:pt idx="1972">
                  <c:v>-7.8142899999999997</c:v>
                </c:pt>
                <c:pt idx="1973">
                  <c:v>-7.8149699999999998</c:v>
                </c:pt>
                <c:pt idx="1974">
                  <c:v>-7.8150899999999996</c:v>
                </c:pt>
                <c:pt idx="1975">
                  <c:v>-7.8157199999999998</c:v>
                </c:pt>
                <c:pt idx="1976">
                  <c:v>-7.8167299999999997</c:v>
                </c:pt>
                <c:pt idx="1977">
                  <c:v>-7.8171200000000001</c:v>
                </c:pt>
                <c:pt idx="1978">
                  <c:v>-7.8173000000000004</c:v>
                </c:pt>
                <c:pt idx="1979">
                  <c:v>-7.81745</c:v>
                </c:pt>
                <c:pt idx="1980">
                  <c:v>-7.8185799999999999</c:v>
                </c:pt>
                <c:pt idx="1981">
                  <c:v>-7.8193299999999999</c:v>
                </c:pt>
                <c:pt idx="1982">
                  <c:v>-7.8191199999999998</c:v>
                </c:pt>
                <c:pt idx="1983">
                  <c:v>-7.8185799999999999</c:v>
                </c:pt>
                <c:pt idx="1984">
                  <c:v>-7.8186099999999996</c:v>
                </c:pt>
                <c:pt idx="1985">
                  <c:v>-7.8188500000000003</c:v>
                </c:pt>
                <c:pt idx="1986">
                  <c:v>-7.8185500000000001</c:v>
                </c:pt>
                <c:pt idx="1987">
                  <c:v>-7.8182200000000002</c:v>
                </c:pt>
                <c:pt idx="1988">
                  <c:v>-7.8185799999999999</c:v>
                </c:pt>
                <c:pt idx="1989">
                  <c:v>-7.8193299999999999</c:v>
                </c:pt>
                <c:pt idx="1990">
                  <c:v>-7.8201299999999998</c:v>
                </c:pt>
                <c:pt idx="1991">
                  <c:v>-7.8208799999999998</c:v>
                </c:pt>
                <c:pt idx="1992">
                  <c:v>-7.8215000000000003</c:v>
                </c:pt>
                <c:pt idx="1993">
                  <c:v>-7.8215000000000003</c:v>
                </c:pt>
                <c:pt idx="1994">
                  <c:v>-7.8215000000000003</c:v>
                </c:pt>
                <c:pt idx="1995">
                  <c:v>-7.8224799999999997</c:v>
                </c:pt>
                <c:pt idx="1996">
                  <c:v>-7.8235000000000001</c:v>
                </c:pt>
                <c:pt idx="1997">
                  <c:v>-7.82409</c:v>
                </c:pt>
                <c:pt idx="1998">
                  <c:v>-7.8241199999999997</c:v>
                </c:pt>
                <c:pt idx="1999">
                  <c:v>-7.8235299999999999</c:v>
                </c:pt>
                <c:pt idx="2000">
                  <c:v>-7.8236499999999998</c:v>
                </c:pt>
                <c:pt idx="2001">
                  <c:v>-7.8235599999999996</c:v>
                </c:pt>
                <c:pt idx="2002">
                  <c:v>-7.8233199999999998</c:v>
                </c:pt>
                <c:pt idx="2003">
                  <c:v>-7.8237399999999999</c:v>
                </c:pt>
                <c:pt idx="2004">
                  <c:v>-7.8242700000000003</c:v>
                </c:pt>
                <c:pt idx="2005">
                  <c:v>-7.8244499999999997</c:v>
                </c:pt>
                <c:pt idx="2006">
                  <c:v>-7.8238599999999998</c:v>
                </c:pt>
                <c:pt idx="2007">
                  <c:v>-7.8236499999999998</c:v>
                </c:pt>
                <c:pt idx="2008">
                  <c:v>-7.8238599999999998</c:v>
                </c:pt>
                <c:pt idx="2009">
                  <c:v>-7.8240600000000002</c:v>
                </c:pt>
                <c:pt idx="2010">
                  <c:v>-7.8239200000000002</c:v>
                </c:pt>
                <c:pt idx="2011">
                  <c:v>-7.8242700000000003</c:v>
                </c:pt>
                <c:pt idx="2012">
                  <c:v>-7.8249899999999997</c:v>
                </c:pt>
                <c:pt idx="2013">
                  <c:v>-7.8253199999999996</c:v>
                </c:pt>
                <c:pt idx="2014">
                  <c:v>-7.8249000000000004</c:v>
                </c:pt>
                <c:pt idx="2015">
                  <c:v>-7.8245699999999996</c:v>
                </c:pt>
                <c:pt idx="2016">
                  <c:v>-7.8253199999999996</c:v>
                </c:pt>
                <c:pt idx="2017">
                  <c:v>-7.8259999999999996</c:v>
                </c:pt>
                <c:pt idx="2018">
                  <c:v>-7.8265399999999996</c:v>
                </c:pt>
                <c:pt idx="2019">
                  <c:v>-7.8268399999999998</c:v>
                </c:pt>
                <c:pt idx="2020">
                  <c:v>-7.8273700000000002</c:v>
                </c:pt>
                <c:pt idx="2021">
                  <c:v>-7.8274299999999997</c:v>
                </c:pt>
                <c:pt idx="2022">
                  <c:v>-7.8269799999999998</c:v>
                </c:pt>
                <c:pt idx="2023">
                  <c:v>-7.8265700000000002</c:v>
                </c:pt>
                <c:pt idx="2024">
                  <c:v>-7.8269000000000002</c:v>
                </c:pt>
                <c:pt idx="2025">
                  <c:v>-7.8274600000000003</c:v>
                </c:pt>
                <c:pt idx="2026">
                  <c:v>-7.8276700000000003</c:v>
                </c:pt>
                <c:pt idx="2027">
                  <c:v>-7.8278800000000004</c:v>
                </c:pt>
                <c:pt idx="2028">
                  <c:v>-7.8280000000000003</c:v>
                </c:pt>
                <c:pt idx="2029">
                  <c:v>-7.8274600000000003</c:v>
                </c:pt>
                <c:pt idx="2030">
                  <c:v>-7.8268399999999998</c:v>
                </c:pt>
                <c:pt idx="2031">
                  <c:v>-7.8267800000000003</c:v>
                </c:pt>
                <c:pt idx="2032">
                  <c:v>-7.8274299999999997</c:v>
                </c:pt>
                <c:pt idx="2033">
                  <c:v>-7.8274900000000001</c:v>
                </c:pt>
                <c:pt idx="2034">
                  <c:v>-7.8271899999999999</c:v>
                </c:pt>
                <c:pt idx="2035">
                  <c:v>-7.8272500000000003</c:v>
                </c:pt>
                <c:pt idx="2036">
                  <c:v>-7.8277599999999996</c:v>
                </c:pt>
                <c:pt idx="2037">
                  <c:v>-7.8273099999999998</c:v>
                </c:pt>
                <c:pt idx="2038">
                  <c:v>-7.82707</c:v>
                </c:pt>
                <c:pt idx="2039">
                  <c:v>-7.8273700000000002</c:v>
                </c:pt>
                <c:pt idx="2040">
                  <c:v>-7.8277900000000002</c:v>
                </c:pt>
                <c:pt idx="2041">
                  <c:v>-7.8279399999999999</c:v>
                </c:pt>
                <c:pt idx="2042">
                  <c:v>-7.8279399999999999</c:v>
                </c:pt>
                <c:pt idx="2043">
                  <c:v>-7.82782</c:v>
                </c:pt>
                <c:pt idx="2044">
                  <c:v>-7.8279100000000001</c:v>
                </c:pt>
                <c:pt idx="2045">
                  <c:v>-7.8280599999999998</c:v>
                </c:pt>
                <c:pt idx="2046">
                  <c:v>-7.8277599999999996</c:v>
                </c:pt>
                <c:pt idx="2047">
                  <c:v>-7.8276399999999997</c:v>
                </c:pt>
                <c:pt idx="2048">
                  <c:v>-7.8259699999999999</c:v>
                </c:pt>
                <c:pt idx="2049">
                  <c:v>-7.8191499999999996</c:v>
                </c:pt>
                <c:pt idx="2050">
                  <c:v>-7.7957200000000002</c:v>
                </c:pt>
                <c:pt idx="2051">
                  <c:v>-7.7501199999999999</c:v>
                </c:pt>
                <c:pt idx="2052">
                  <c:v>-7.6914699999999998</c:v>
                </c:pt>
                <c:pt idx="2053">
                  <c:v>-7.6424200000000004</c:v>
                </c:pt>
                <c:pt idx="2054">
                  <c:v>-7.6116000000000001</c:v>
                </c:pt>
                <c:pt idx="2055">
                  <c:v>-7.5978300000000001</c:v>
                </c:pt>
                <c:pt idx="2056">
                  <c:v>-7.5973300000000004</c:v>
                </c:pt>
                <c:pt idx="2057">
                  <c:v>-7.6033200000000001</c:v>
                </c:pt>
                <c:pt idx="2058">
                  <c:v>-7.6101700000000001</c:v>
                </c:pt>
                <c:pt idx="2059">
                  <c:v>-7.6153899999999997</c:v>
                </c:pt>
                <c:pt idx="2060">
                  <c:v>-7.61911</c:v>
                </c:pt>
                <c:pt idx="2061">
                  <c:v>-7.6213499999999996</c:v>
                </c:pt>
                <c:pt idx="2062">
                  <c:v>-7.6229899999999997</c:v>
                </c:pt>
                <c:pt idx="2063">
                  <c:v>-7.6249799999999999</c:v>
                </c:pt>
                <c:pt idx="2064">
                  <c:v>-7.6265000000000001</c:v>
                </c:pt>
                <c:pt idx="2065">
                  <c:v>-7.6277600000000003</c:v>
                </c:pt>
                <c:pt idx="2066">
                  <c:v>-7.6293100000000003</c:v>
                </c:pt>
                <c:pt idx="2067">
                  <c:v>-7.63103</c:v>
                </c:pt>
                <c:pt idx="2068">
                  <c:v>-7.6329099999999999</c:v>
                </c:pt>
                <c:pt idx="2069">
                  <c:v>-7.6339800000000002</c:v>
                </c:pt>
                <c:pt idx="2070">
                  <c:v>-7.6349400000000003</c:v>
                </c:pt>
                <c:pt idx="2071">
                  <c:v>-7.6360700000000001</c:v>
                </c:pt>
                <c:pt idx="2072">
                  <c:v>-7.6372</c:v>
                </c:pt>
                <c:pt idx="2073">
                  <c:v>-7.63795</c:v>
                </c:pt>
                <c:pt idx="2074">
                  <c:v>-7.6381300000000003</c:v>
                </c:pt>
                <c:pt idx="2075">
                  <c:v>-7.6387799999999997</c:v>
                </c:pt>
                <c:pt idx="2076">
                  <c:v>-7.6397399999999998</c:v>
                </c:pt>
                <c:pt idx="2077">
                  <c:v>-7.6402999999999999</c:v>
                </c:pt>
                <c:pt idx="2078">
                  <c:v>-7.6404800000000002</c:v>
                </c:pt>
                <c:pt idx="2079">
                  <c:v>-7.6410200000000001</c:v>
                </c:pt>
                <c:pt idx="2080">
                  <c:v>-7.64093</c:v>
                </c:pt>
                <c:pt idx="2081">
                  <c:v>-7.6409599999999998</c:v>
                </c:pt>
                <c:pt idx="2082">
                  <c:v>-7.6415199999999999</c:v>
                </c:pt>
                <c:pt idx="2083">
                  <c:v>-7.6429</c:v>
                </c:pt>
                <c:pt idx="2084">
                  <c:v>-7.6444200000000002</c:v>
                </c:pt>
                <c:pt idx="2085">
                  <c:v>-7.6447399999999996</c:v>
                </c:pt>
                <c:pt idx="2086">
                  <c:v>-7.6450399999999998</c:v>
                </c:pt>
                <c:pt idx="2087">
                  <c:v>-7.64567</c:v>
                </c:pt>
                <c:pt idx="2088">
                  <c:v>-7.6459400000000004</c:v>
                </c:pt>
                <c:pt idx="2089">
                  <c:v>-7.6460800000000004</c:v>
                </c:pt>
                <c:pt idx="2090">
                  <c:v>-7.6453699999999998</c:v>
                </c:pt>
                <c:pt idx="2091">
                  <c:v>-7.6456999999999997</c:v>
                </c:pt>
                <c:pt idx="2092">
                  <c:v>-7.6473100000000001</c:v>
                </c:pt>
                <c:pt idx="2093">
                  <c:v>-7.6478400000000004</c:v>
                </c:pt>
                <c:pt idx="2094">
                  <c:v>-7.6478700000000002</c:v>
                </c:pt>
                <c:pt idx="2095">
                  <c:v>-7.6477500000000003</c:v>
                </c:pt>
                <c:pt idx="2096">
                  <c:v>-7.6473100000000001</c:v>
                </c:pt>
                <c:pt idx="2097">
                  <c:v>-7.6471</c:v>
                </c:pt>
                <c:pt idx="2098">
                  <c:v>-7.6473100000000001</c:v>
                </c:pt>
                <c:pt idx="2099">
                  <c:v>-7.64811</c:v>
                </c:pt>
                <c:pt idx="2100">
                  <c:v>-7.6487100000000003</c:v>
                </c:pt>
                <c:pt idx="2101">
                  <c:v>-7.6486799999999997</c:v>
                </c:pt>
                <c:pt idx="2102">
                  <c:v>-7.6490400000000003</c:v>
                </c:pt>
                <c:pt idx="2103">
                  <c:v>-7.6497200000000003</c:v>
                </c:pt>
                <c:pt idx="2104">
                  <c:v>-7.6505299999999998</c:v>
                </c:pt>
                <c:pt idx="2105">
                  <c:v>-7.6513600000000004</c:v>
                </c:pt>
                <c:pt idx="2106">
                  <c:v>-7.6519300000000001</c:v>
                </c:pt>
                <c:pt idx="2107">
                  <c:v>-7.6518699999999997</c:v>
                </c:pt>
                <c:pt idx="2108">
                  <c:v>-7.6487999999999996</c:v>
                </c:pt>
                <c:pt idx="2109">
                  <c:v>-7.6392600000000002</c:v>
                </c:pt>
                <c:pt idx="2110">
                  <c:v>-7.6292200000000001</c:v>
                </c:pt>
                <c:pt idx="2111">
                  <c:v>-7.6254900000000001</c:v>
                </c:pt>
                <c:pt idx="2112">
                  <c:v>-7.6269200000000001</c:v>
                </c:pt>
                <c:pt idx="2113">
                  <c:v>-7.6282300000000003</c:v>
                </c:pt>
                <c:pt idx="2114">
                  <c:v>-7.6260000000000003</c:v>
                </c:pt>
                <c:pt idx="2115">
                  <c:v>-7.6227499999999999</c:v>
                </c:pt>
                <c:pt idx="2116">
                  <c:v>-7.6209600000000002</c:v>
                </c:pt>
                <c:pt idx="2117">
                  <c:v>-7.6201600000000003</c:v>
                </c:pt>
                <c:pt idx="2118">
                  <c:v>-7.6191700000000004</c:v>
                </c:pt>
                <c:pt idx="2119">
                  <c:v>-7.6180099999999999</c:v>
                </c:pt>
                <c:pt idx="2120">
                  <c:v>-7.6175300000000004</c:v>
                </c:pt>
                <c:pt idx="2121">
                  <c:v>-7.6176500000000003</c:v>
                </c:pt>
                <c:pt idx="2122">
                  <c:v>-7.6171199999999999</c:v>
                </c:pt>
                <c:pt idx="2123">
                  <c:v>-7.6173900000000003</c:v>
                </c:pt>
                <c:pt idx="2124">
                  <c:v>-7.6181000000000001</c:v>
                </c:pt>
                <c:pt idx="2125">
                  <c:v>-7.6184599999999998</c:v>
                </c:pt>
                <c:pt idx="2126">
                  <c:v>-7.6182800000000004</c:v>
                </c:pt>
                <c:pt idx="2127">
                  <c:v>-7.6186999999999996</c:v>
                </c:pt>
                <c:pt idx="2128">
                  <c:v>-7.6192900000000003</c:v>
                </c:pt>
                <c:pt idx="2129">
                  <c:v>-7.6189900000000002</c:v>
                </c:pt>
                <c:pt idx="2130">
                  <c:v>-7.6188200000000004</c:v>
                </c:pt>
                <c:pt idx="2131">
                  <c:v>-7.6193200000000001</c:v>
                </c:pt>
                <c:pt idx="2132">
                  <c:v>-7.6197100000000004</c:v>
                </c:pt>
                <c:pt idx="2133">
                  <c:v>-7.6193799999999996</c:v>
                </c:pt>
                <c:pt idx="2134">
                  <c:v>-7.6184900000000004</c:v>
                </c:pt>
                <c:pt idx="2135">
                  <c:v>-7.6178299999999997</c:v>
                </c:pt>
                <c:pt idx="2136">
                  <c:v>-7.6181299999999998</c:v>
                </c:pt>
                <c:pt idx="2137">
                  <c:v>-7.61843</c:v>
                </c:pt>
                <c:pt idx="2138">
                  <c:v>-7.6181000000000001</c:v>
                </c:pt>
                <c:pt idx="2139">
                  <c:v>-7.61843</c:v>
                </c:pt>
                <c:pt idx="2140">
                  <c:v>-7.6187300000000002</c:v>
                </c:pt>
                <c:pt idx="2141">
                  <c:v>-7.6193499999999998</c:v>
                </c:pt>
                <c:pt idx="2142">
                  <c:v>-7.6197999999999997</c:v>
                </c:pt>
                <c:pt idx="2143">
                  <c:v>-7.6205400000000001</c:v>
                </c:pt>
                <c:pt idx="2144">
                  <c:v>-7.6208999999999998</c:v>
                </c:pt>
                <c:pt idx="2145">
                  <c:v>-7.6199500000000002</c:v>
                </c:pt>
                <c:pt idx="2146">
                  <c:v>-7.61911</c:v>
                </c:pt>
                <c:pt idx="2147">
                  <c:v>-7.61965</c:v>
                </c:pt>
                <c:pt idx="2148">
                  <c:v>-7.6200099999999997</c:v>
                </c:pt>
                <c:pt idx="2149">
                  <c:v>-7.6195000000000004</c:v>
                </c:pt>
                <c:pt idx="2150">
                  <c:v>-7.6192299999999999</c:v>
                </c:pt>
                <c:pt idx="2151">
                  <c:v>-7.6190800000000003</c:v>
                </c:pt>
                <c:pt idx="2152">
                  <c:v>-7.6192000000000002</c:v>
                </c:pt>
                <c:pt idx="2153">
                  <c:v>-7.6199199999999996</c:v>
                </c:pt>
                <c:pt idx="2154">
                  <c:v>-7.6208400000000003</c:v>
                </c:pt>
                <c:pt idx="2155">
                  <c:v>-7.6211700000000002</c:v>
                </c:pt>
                <c:pt idx="2156">
                  <c:v>-7.6205699999999998</c:v>
                </c:pt>
                <c:pt idx="2157">
                  <c:v>-7.6200400000000004</c:v>
                </c:pt>
                <c:pt idx="2158">
                  <c:v>-7.6201600000000003</c:v>
                </c:pt>
                <c:pt idx="2159">
                  <c:v>-7.6206300000000002</c:v>
                </c:pt>
                <c:pt idx="2160">
                  <c:v>-7.6211700000000002</c:v>
                </c:pt>
                <c:pt idx="2161">
                  <c:v>-7.62087</c:v>
                </c:pt>
                <c:pt idx="2162">
                  <c:v>-7.6208099999999996</c:v>
                </c:pt>
                <c:pt idx="2163">
                  <c:v>-7.6214700000000004</c:v>
                </c:pt>
                <c:pt idx="2164">
                  <c:v>-7.6217699999999997</c:v>
                </c:pt>
                <c:pt idx="2165">
                  <c:v>-7.6215599999999997</c:v>
                </c:pt>
                <c:pt idx="2166">
                  <c:v>-7.6214700000000004</c:v>
                </c:pt>
                <c:pt idx="2167">
                  <c:v>-7.6211099999999998</c:v>
                </c:pt>
                <c:pt idx="2168">
                  <c:v>-7.6213199999999999</c:v>
                </c:pt>
                <c:pt idx="2169">
                  <c:v>-7.6216799999999996</c:v>
                </c:pt>
                <c:pt idx="2170">
                  <c:v>-7.6218000000000004</c:v>
                </c:pt>
                <c:pt idx="2171">
                  <c:v>-7.6228999999999996</c:v>
                </c:pt>
                <c:pt idx="2172">
                  <c:v>-7.6239100000000004</c:v>
                </c:pt>
                <c:pt idx="2173">
                  <c:v>-7.6248399999999998</c:v>
                </c:pt>
                <c:pt idx="2174">
                  <c:v>-7.6260599999999998</c:v>
                </c:pt>
                <c:pt idx="2175">
                  <c:v>-7.62683</c:v>
                </c:pt>
                <c:pt idx="2176">
                  <c:v>-7.6281699999999999</c:v>
                </c:pt>
                <c:pt idx="2177">
                  <c:v>-7.6283799999999999</c:v>
                </c:pt>
                <c:pt idx="2178">
                  <c:v>-7.6278199999999998</c:v>
                </c:pt>
                <c:pt idx="2179">
                  <c:v>-7.6279899999999996</c:v>
                </c:pt>
                <c:pt idx="2180">
                  <c:v>-7.6278199999999998</c:v>
                </c:pt>
                <c:pt idx="2181">
                  <c:v>-7.62791</c:v>
                </c:pt>
                <c:pt idx="2182">
                  <c:v>-7.6283200000000004</c:v>
                </c:pt>
                <c:pt idx="2183">
                  <c:v>-7.6288600000000004</c:v>
                </c:pt>
                <c:pt idx="2184">
                  <c:v>-7.6295099999999998</c:v>
                </c:pt>
                <c:pt idx="2185">
                  <c:v>-7.6297499999999996</c:v>
                </c:pt>
                <c:pt idx="2186">
                  <c:v>-7.6296900000000001</c:v>
                </c:pt>
                <c:pt idx="2187">
                  <c:v>-7.6297199999999998</c:v>
                </c:pt>
                <c:pt idx="2188">
                  <c:v>-7.6302000000000003</c:v>
                </c:pt>
                <c:pt idx="2189">
                  <c:v>-7.6307999999999998</c:v>
                </c:pt>
                <c:pt idx="2190">
                  <c:v>-7.6312699999999998</c:v>
                </c:pt>
                <c:pt idx="2191">
                  <c:v>-7.6311200000000001</c:v>
                </c:pt>
                <c:pt idx="2192">
                  <c:v>-7.6308299999999996</c:v>
                </c:pt>
                <c:pt idx="2193">
                  <c:v>-7.63089</c:v>
                </c:pt>
                <c:pt idx="2194">
                  <c:v>-7.63089</c:v>
                </c:pt>
                <c:pt idx="2195">
                  <c:v>-7.6317199999999996</c:v>
                </c:pt>
                <c:pt idx="2196">
                  <c:v>-7.6326999999999998</c:v>
                </c:pt>
                <c:pt idx="2197">
                  <c:v>-7.6326999999999998</c:v>
                </c:pt>
                <c:pt idx="2198">
                  <c:v>-7.6320800000000002</c:v>
                </c:pt>
                <c:pt idx="2199">
                  <c:v>-7.6320499999999996</c:v>
                </c:pt>
                <c:pt idx="2200">
                  <c:v>-7.6325200000000004</c:v>
                </c:pt>
                <c:pt idx="2201">
                  <c:v>-7.6325799999999999</c:v>
                </c:pt>
                <c:pt idx="2202">
                  <c:v>-7.6325799999999999</c:v>
                </c:pt>
                <c:pt idx="2203">
                  <c:v>-7.6327600000000002</c:v>
                </c:pt>
                <c:pt idx="2204">
                  <c:v>-7.6331199999999999</c:v>
                </c:pt>
                <c:pt idx="2205">
                  <c:v>-7.6338999999999997</c:v>
                </c:pt>
                <c:pt idx="2206">
                  <c:v>-7.6338400000000002</c:v>
                </c:pt>
                <c:pt idx="2207">
                  <c:v>-7.6331199999999999</c:v>
                </c:pt>
                <c:pt idx="2208">
                  <c:v>-7.6324399999999999</c:v>
                </c:pt>
                <c:pt idx="2209">
                  <c:v>-7.6319900000000001</c:v>
                </c:pt>
                <c:pt idx="2210">
                  <c:v>-7.6327600000000002</c:v>
                </c:pt>
                <c:pt idx="2211">
                  <c:v>-7.6337200000000003</c:v>
                </c:pt>
                <c:pt idx="2212">
                  <c:v>-7.6341299999999999</c:v>
                </c:pt>
                <c:pt idx="2213">
                  <c:v>-7.6344900000000004</c:v>
                </c:pt>
                <c:pt idx="2214">
                  <c:v>-7.6343699999999997</c:v>
                </c:pt>
                <c:pt idx="2215">
                  <c:v>-7.63401</c:v>
                </c:pt>
                <c:pt idx="2216">
                  <c:v>-7.6343100000000002</c:v>
                </c:pt>
                <c:pt idx="2217">
                  <c:v>-7.6348500000000001</c:v>
                </c:pt>
                <c:pt idx="2218">
                  <c:v>-7.6349999999999998</c:v>
                </c:pt>
                <c:pt idx="2219">
                  <c:v>-7.6351500000000003</c:v>
                </c:pt>
                <c:pt idx="2220">
                  <c:v>-7.6354499999999996</c:v>
                </c:pt>
                <c:pt idx="2221">
                  <c:v>-7.6355899999999997</c:v>
                </c:pt>
                <c:pt idx="2222">
                  <c:v>-7.6351199999999997</c:v>
                </c:pt>
                <c:pt idx="2223">
                  <c:v>-7.6349099999999996</c:v>
                </c:pt>
                <c:pt idx="2224">
                  <c:v>-7.6355899999999997</c:v>
                </c:pt>
                <c:pt idx="2225">
                  <c:v>-7.6366699999999996</c:v>
                </c:pt>
                <c:pt idx="2226">
                  <c:v>-7.6366699999999996</c:v>
                </c:pt>
                <c:pt idx="2227">
                  <c:v>-7.6367599999999998</c:v>
                </c:pt>
                <c:pt idx="2228">
                  <c:v>-7.6368499999999999</c:v>
                </c:pt>
                <c:pt idx="2229">
                  <c:v>-7.6367900000000004</c:v>
                </c:pt>
                <c:pt idx="2230">
                  <c:v>-7.6368200000000002</c:v>
                </c:pt>
                <c:pt idx="2231">
                  <c:v>-7.6365800000000004</c:v>
                </c:pt>
                <c:pt idx="2232">
                  <c:v>-7.63598</c:v>
                </c:pt>
                <c:pt idx="2233">
                  <c:v>-7.6362199999999998</c:v>
                </c:pt>
                <c:pt idx="2234">
                  <c:v>-7.6368799999999997</c:v>
                </c:pt>
                <c:pt idx="2235">
                  <c:v>-7.6364599999999996</c:v>
                </c:pt>
                <c:pt idx="2236">
                  <c:v>-7.6364299999999998</c:v>
                </c:pt>
                <c:pt idx="2237">
                  <c:v>-7.6364599999999996</c:v>
                </c:pt>
                <c:pt idx="2238">
                  <c:v>-7.6367000000000003</c:v>
                </c:pt>
                <c:pt idx="2239">
                  <c:v>-7.6364000000000001</c:v>
                </c:pt>
                <c:pt idx="2240">
                  <c:v>-7.6360999999999999</c:v>
                </c:pt>
                <c:pt idx="2241">
                  <c:v>-7.6363700000000003</c:v>
                </c:pt>
                <c:pt idx="2242">
                  <c:v>-7.6369699999999998</c:v>
                </c:pt>
                <c:pt idx="2243">
                  <c:v>-7.6373800000000003</c:v>
                </c:pt>
                <c:pt idx="2244">
                  <c:v>-7.6370800000000001</c:v>
                </c:pt>
                <c:pt idx="2245">
                  <c:v>-7.63741</c:v>
                </c:pt>
                <c:pt idx="2246">
                  <c:v>-7.63741</c:v>
                </c:pt>
                <c:pt idx="2247">
                  <c:v>-7.6368200000000002</c:v>
                </c:pt>
                <c:pt idx="2248">
                  <c:v>-7.6366100000000001</c:v>
                </c:pt>
                <c:pt idx="2249">
                  <c:v>-7.6364599999999996</c:v>
                </c:pt>
                <c:pt idx="2250">
                  <c:v>-7.6363099999999999</c:v>
                </c:pt>
                <c:pt idx="2251">
                  <c:v>-7.6362199999999998</c:v>
                </c:pt>
                <c:pt idx="2252">
                  <c:v>-7.6366699999999996</c:v>
                </c:pt>
                <c:pt idx="2253">
                  <c:v>-7.6375599999999997</c:v>
                </c:pt>
                <c:pt idx="2254">
                  <c:v>-7.6380400000000002</c:v>
                </c:pt>
                <c:pt idx="2255">
                  <c:v>-7.6375900000000003</c:v>
                </c:pt>
                <c:pt idx="2256">
                  <c:v>-7.6372900000000001</c:v>
                </c:pt>
                <c:pt idx="2257">
                  <c:v>-7.6380100000000004</c:v>
                </c:pt>
                <c:pt idx="2258">
                  <c:v>-7.6374700000000004</c:v>
                </c:pt>
                <c:pt idx="2259">
                  <c:v>-7.63652</c:v>
                </c:pt>
                <c:pt idx="2260">
                  <c:v>-7.6361600000000003</c:v>
                </c:pt>
                <c:pt idx="2261">
                  <c:v>-7.6366699999999996</c:v>
                </c:pt>
                <c:pt idx="2262">
                  <c:v>-7.63741</c:v>
                </c:pt>
                <c:pt idx="2263">
                  <c:v>-7.6378599999999999</c:v>
                </c:pt>
                <c:pt idx="2264">
                  <c:v>-7.6383999999999999</c:v>
                </c:pt>
                <c:pt idx="2265">
                  <c:v>-7.6385699999999996</c:v>
                </c:pt>
                <c:pt idx="2266">
                  <c:v>-7.6380100000000004</c:v>
                </c:pt>
                <c:pt idx="2267">
                  <c:v>-7.6375000000000002</c:v>
                </c:pt>
                <c:pt idx="2268">
                  <c:v>-7.6378899999999996</c:v>
                </c:pt>
                <c:pt idx="2269">
                  <c:v>-7.63863</c:v>
                </c:pt>
                <c:pt idx="2270">
                  <c:v>-7.6389899999999997</c:v>
                </c:pt>
                <c:pt idx="2271">
                  <c:v>-7.6389899999999997</c:v>
                </c:pt>
                <c:pt idx="2272">
                  <c:v>-7.6389300000000002</c:v>
                </c:pt>
                <c:pt idx="2273">
                  <c:v>-7.6387499999999999</c:v>
                </c:pt>
                <c:pt idx="2274">
                  <c:v>-7.63849</c:v>
                </c:pt>
                <c:pt idx="2275">
                  <c:v>-7.6383400000000004</c:v>
                </c:pt>
                <c:pt idx="2276">
                  <c:v>-7.6388100000000003</c:v>
                </c:pt>
                <c:pt idx="2277">
                  <c:v>-7.6392300000000004</c:v>
                </c:pt>
                <c:pt idx="2278">
                  <c:v>-7.6392899999999999</c:v>
                </c:pt>
                <c:pt idx="2279">
                  <c:v>-7.6384600000000002</c:v>
                </c:pt>
                <c:pt idx="2280">
                  <c:v>-7.6376200000000001</c:v>
                </c:pt>
                <c:pt idx="2281">
                  <c:v>-7.6380100000000004</c:v>
                </c:pt>
                <c:pt idx="2282">
                  <c:v>-7.6384299999999996</c:v>
                </c:pt>
                <c:pt idx="2283">
                  <c:v>-7.6388999999999996</c:v>
                </c:pt>
                <c:pt idx="2284">
                  <c:v>-7.6393800000000001</c:v>
                </c:pt>
                <c:pt idx="2285">
                  <c:v>-7.6397700000000004</c:v>
                </c:pt>
                <c:pt idx="2286">
                  <c:v>-7.6395900000000001</c:v>
                </c:pt>
                <c:pt idx="2287">
                  <c:v>-7.6388999999999996</c:v>
                </c:pt>
                <c:pt idx="2288">
                  <c:v>-7.64072</c:v>
                </c:pt>
                <c:pt idx="2289">
                  <c:v>-7.6497799999999998</c:v>
                </c:pt>
                <c:pt idx="2290">
                  <c:v>-7.6611900000000004</c:v>
                </c:pt>
                <c:pt idx="2291">
                  <c:v>-7.6739800000000002</c:v>
                </c:pt>
                <c:pt idx="2292">
                  <c:v>-7.6972899999999997</c:v>
                </c:pt>
                <c:pt idx="2293">
                  <c:v>-7.7237200000000001</c:v>
                </c:pt>
                <c:pt idx="2294">
                  <c:v>-7.7405299999999997</c:v>
                </c:pt>
                <c:pt idx="2295">
                  <c:v>-7.7460699999999996</c:v>
                </c:pt>
                <c:pt idx="2296">
                  <c:v>-7.7466400000000002</c:v>
                </c:pt>
                <c:pt idx="2297">
                  <c:v>-7.7471100000000002</c:v>
                </c:pt>
                <c:pt idx="2298">
                  <c:v>-7.7480399999999996</c:v>
                </c:pt>
                <c:pt idx="2299">
                  <c:v>-7.7484000000000002</c:v>
                </c:pt>
                <c:pt idx="2300">
                  <c:v>-7.7484000000000002</c:v>
                </c:pt>
                <c:pt idx="2301">
                  <c:v>-7.7485999999999997</c:v>
                </c:pt>
                <c:pt idx="2302">
                  <c:v>-7.7486899999999999</c:v>
                </c:pt>
                <c:pt idx="2303">
                  <c:v>-7.7478899999999999</c:v>
                </c:pt>
                <c:pt idx="2304">
                  <c:v>-7.7481</c:v>
                </c:pt>
                <c:pt idx="2305">
                  <c:v>-7.7484599999999997</c:v>
                </c:pt>
                <c:pt idx="2306">
                  <c:v>-7.7480700000000002</c:v>
                </c:pt>
                <c:pt idx="2307">
                  <c:v>-7.7478600000000002</c:v>
                </c:pt>
                <c:pt idx="2308">
                  <c:v>-7.7490199999999998</c:v>
                </c:pt>
                <c:pt idx="2309">
                  <c:v>-7.7499200000000004</c:v>
                </c:pt>
                <c:pt idx="2310">
                  <c:v>-7.7497699999999998</c:v>
                </c:pt>
                <c:pt idx="2311">
                  <c:v>-7.7488400000000004</c:v>
                </c:pt>
                <c:pt idx="2312">
                  <c:v>-7.7488400000000004</c:v>
                </c:pt>
                <c:pt idx="2313">
                  <c:v>-7.7492900000000002</c:v>
                </c:pt>
                <c:pt idx="2314">
                  <c:v>-7.7485499999999998</c:v>
                </c:pt>
                <c:pt idx="2315">
                  <c:v>-7.7477400000000003</c:v>
                </c:pt>
                <c:pt idx="2316">
                  <c:v>-7.7479800000000001</c:v>
                </c:pt>
                <c:pt idx="2317">
                  <c:v>-7.7484299999999999</c:v>
                </c:pt>
                <c:pt idx="2318">
                  <c:v>-7.7477400000000003</c:v>
                </c:pt>
                <c:pt idx="2319">
                  <c:v>-7.74688</c:v>
                </c:pt>
                <c:pt idx="2320">
                  <c:v>-7.7466400000000002</c:v>
                </c:pt>
                <c:pt idx="2321">
                  <c:v>-7.7467600000000001</c:v>
                </c:pt>
                <c:pt idx="2322">
                  <c:v>-7.7466400000000002</c:v>
                </c:pt>
                <c:pt idx="2323">
                  <c:v>-7.7458900000000002</c:v>
                </c:pt>
                <c:pt idx="2324">
                  <c:v>-7.7457399999999996</c:v>
                </c:pt>
                <c:pt idx="2325">
                  <c:v>-7.7458900000000002</c:v>
                </c:pt>
                <c:pt idx="2326">
                  <c:v>-7.7452100000000002</c:v>
                </c:pt>
                <c:pt idx="2327">
                  <c:v>-7.7444600000000001</c:v>
                </c:pt>
                <c:pt idx="2328">
                  <c:v>-7.7450299999999999</c:v>
                </c:pt>
                <c:pt idx="2329">
                  <c:v>-7.7454499999999999</c:v>
                </c:pt>
                <c:pt idx="2330">
                  <c:v>-7.7458299999999998</c:v>
                </c:pt>
                <c:pt idx="2331">
                  <c:v>-7.7469400000000004</c:v>
                </c:pt>
                <c:pt idx="2332">
                  <c:v>-7.7462499999999999</c:v>
                </c:pt>
                <c:pt idx="2333">
                  <c:v>-7.7457399999999996</c:v>
                </c:pt>
                <c:pt idx="2334">
                  <c:v>-7.7461599999999997</c:v>
                </c:pt>
                <c:pt idx="2335">
                  <c:v>-7.7464300000000001</c:v>
                </c:pt>
                <c:pt idx="2336">
                  <c:v>-7.74613</c:v>
                </c:pt>
                <c:pt idx="2337">
                  <c:v>-7.74634</c:v>
                </c:pt>
                <c:pt idx="2338">
                  <c:v>-7.7462200000000001</c:v>
                </c:pt>
                <c:pt idx="2339">
                  <c:v>-7.74559</c:v>
                </c:pt>
                <c:pt idx="2340">
                  <c:v>-7.7455100000000003</c:v>
                </c:pt>
                <c:pt idx="2341">
                  <c:v>-7.7457700000000003</c:v>
                </c:pt>
                <c:pt idx="2342">
                  <c:v>-7.7452100000000002</c:v>
                </c:pt>
                <c:pt idx="2343">
                  <c:v>-7.7444300000000004</c:v>
                </c:pt>
                <c:pt idx="2344">
                  <c:v>-7.7444899999999999</c:v>
                </c:pt>
                <c:pt idx="2345">
                  <c:v>-7.7448800000000002</c:v>
                </c:pt>
                <c:pt idx="2346">
                  <c:v>-7.7449399999999997</c:v>
                </c:pt>
                <c:pt idx="2347">
                  <c:v>-7.7441899999999997</c:v>
                </c:pt>
                <c:pt idx="2348">
                  <c:v>-7.7414800000000001</c:v>
                </c:pt>
                <c:pt idx="2349">
                  <c:v>-7.7335500000000001</c:v>
                </c:pt>
                <c:pt idx="2350">
                  <c:v>-7.7241400000000002</c:v>
                </c:pt>
                <c:pt idx="2351">
                  <c:v>-7.7196400000000001</c:v>
                </c:pt>
                <c:pt idx="2352">
                  <c:v>-7.72065</c:v>
                </c:pt>
                <c:pt idx="2353">
                  <c:v>-7.7224700000000004</c:v>
                </c:pt>
                <c:pt idx="2354">
                  <c:v>-7.7222900000000001</c:v>
                </c:pt>
                <c:pt idx="2355">
                  <c:v>-7.7206799999999998</c:v>
                </c:pt>
                <c:pt idx="2356">
                  <c:v>-7.7187999999999999</c:v>
                </c:pt>
                <c:pt idx="2357">
                  <c:v>-7.7176400000000003</c:v>
                </c:pt>
                <c:pt idx="2358">
                  <c:v>-7.7168099999999997</c:v>
                </c:pt>
                <c:pt idx="2359">
                  <c:v>-7.7157</c:v>
                </c:pt>
                <c:pt idx="2360">
                  <c:v>-7.7146600000000003</c:v>
                </c:pt>
                <c:pt idx="2361">
                  <c:v>-7.7138</c:v>
                </c:pt>
                <c:pt idx="2362">
                  <c:v>-7.7130799999999997</c:v>
                </c:pt>
                <c:pt idx="2363">
                  <c:v>-7.7124499999999996</c:v>
                </c:pt>
                <c:pt idx="2364">
                  <c:v>-7.7126599999999996</c:v>
                </c:pt>
                <c:pt idx="2365">
                  <c:v>-7.7127499999999998</c:v>
                </c:pt>
                <c:pt idx="2366">
                  <c:v>-7.7111999999999998</c:v>
                </c:pt>
                <c:pt idx="2367">
                  <c:v>-7.7101600000000001</c:v>
                </c:pt>
                <c:pt idx="2368">
                  <c:v>-7.70974</c:v>
                </c:pt>
                <c:pt idx="2369">
                  <c:v>-7.7100400000000002</c:v>
                </c:pt>
                <c:pt idx="2370">
                  <c:v>-7.7119499999999999</c:v>
                </c:pt>
                <c:pt idx="2371">
                  <c:v>-7.7151100000000001</c:v>
                </c:pt>
                <c:pt idx="2372">
                  <c:v>-7.7181800000000003</c:v>
                </c:pt>
                <c:pt idx="2373">
                  <c:v>-7.7236900000000004</c:v>
                </c:pt>
                <c:pt idx="2374">
                  <c:v>-7.7297700000000003</c:v>
                </c:pt>
                <c:pt idx="2375">
                  <c:v>-7.7257199999999999</c:v>
                </c:pt>
                <c:pt idx="2376">
                  <c:v>-7.7153499999999999</c:v>
                </c:pt>
                <c:pt idx="2377">
                  <c:v>-7.7088200000000002</c:v>
                </c:pt>
                <c:pt idx="2378">
                  <c:v>-7.7058999999999997</c:v>
                </c:pt>
                <c:pt idx="2379">
                  <c:v>-7.7016400000000003</c:v>
                </c:pt>
                <c:pt idx="2380">
                  <c:v>-7.6953199999999997</c:v>
                </c:pt>
                <c:pt idx="2381">
                  <c:v>-7.6930199999999997</c:v>
                </c:pt>
                <c:pt idx="2382">
                  <c:v>-7.6974600000000004</c:v>
                </c:pt>
                <c:pt idx="2383">
                  <c:v>-7.7045599999999999</c:v>
                </c:pt>
                <c:pt idx="2384">
                  <c:v>-7.7110799999999999</c:v>
                </c:pt>
                <c:pt idx="2385">
                  <c:v>-7.7178199999999997</c:v>
                </c:pt>
                <c:pt idx="2386">
                  <c:v>-7.7260999999999997</c:v>
                </c:pt>
                <c:pt idx="2387">
                  <c:v>-7.7254199999999997</c:v>
                </c:pt>
                <c:pt idx="2388">
                  <c:v>-7.7153799999999997</c:v>
                </c:pt>
                <c:pt idx="2389">
                  <c:v>-7.7103999999999999</c:v>
                </c:pt>
                <c:pt idx="2390">
                  <c:v>-7.7197300000000002</c:v>
                </c:pt>
                <c:pt idx="2391">
                  <c:v>-7.7297099999999999</c:v>
                </c:pt>
                <c:pt idx="2392">
                  <c:v>-7.7256900000000002</c:v>
                </c:pt>
                <c:pt idx="2393">
                  <c:v>-7.7153799999999997</c:v>
                </c:pt>
                <c:pt idx="2394">
                  <c:v>-7.7026199999999996</c:v>
                </c:pt>
                <c:pt idx="2395">
                  <c:v>-7.6976399999999998</c:v>
                </c:pt>
                <c:pt idx="2396">
                  <c:v>-7.7078600000000002</c:v>
                </c:pt>
                <c:pt idx="2397">
                  <c:v>-7.7180600000000004</c:v>
                </c:pt>
                <c:pt idx="2398">
                  <c:v>-7.7174300000000002</c:v>
                </c:pt>
                <c:pt idx="2399">
                  <c:v>-7.7092999999999998</c:v>
                </c:pt>
                <c:pt idx="2400">
                  <c:v>-7.7027700000000001</c:v>
                </c:pt>
                <c:pt idx="2401">
                  <c:v>-7.6996399999999996</c:v>
                </c:pt>
                <c:pt idx="2402">
                  <c:v>-7.69773</c:v>
                </c:pt>
                <c:pt idx="2403">
                  <c:v>-7.6966000000000001</c:v>
                </c:pt>
                <c:pt idx="2404">
                  <c:v>-7.6963900000000001</c:v>
                </c:pt>
                <c:pt idx="2405">
                  <c:v>-7.6959400000000002</c:v>
                </c:pt>
                <c:pt idx="2406">
                  <c:v>-7.6954399999999996</c:v>
                </c:pt>
                <c:pt idx="2407">
                  <c:v>-7.69475</c:v>
                </c:pt>
                <c:pt idx="2408">
                  <c:v>-7.6947200000000002</c:v>
                </c:pt>
                <c:pt idx="2409">
                  <c:v>-7.6943299999999999</c:v>
                </c:pt>
                <c:pt idx="2410">
                  <c:v>-7.6938000000000004</c:v>
                </c:pt>
                <c:pt idx="2411">
                  <c:v>-7.6935599999999997</c:v>
                </c:pt>
                <c:pt idx="2412">
                  <c:v>-7.69278</c:v>
                </c:pt>
                <c:pt idx="2413">
                  <c:v>-7.6920700000000002</c:v>
                </c:pt>
                <c:pt idx="2414">
                  <c:v>-7.6908200000000004</c:v>
                </c:pt>
                <c:pt idx="2415">
                  <c:v>-7.6889700000000003</c:v>
                </c:pt>
                <c:pt idx="2416">
                  <c:v>-7.6871799999999997</c:v>
                </c:pt>
                <c:pt idx="2417">
                  <c:v>-7.6862899999999996</c:v>
                </c:pt>
                <c:pt idx="2418">
                  <c:v>-7.6846500000000004</c:v>
                </c:pt>
                <c:pt idx="2419">
                  <c:v>-7.68241</c:v>
                </c:pt>
                <c:pt idx="2420">
                  <c:v>-7.6797300000000002</c:v>
                </c:pt>
                <c:pt idx="2421">
                  <c:v>-7.6781800000000002</c:v>
                </c:pt>
                <c:pt idx="2422">
                  <c:v>-7.6772</c:v>
                </c:pt>
                <c:pt idx="2423">
                  <c:v>-7.6762100000000002</c:v>
                </c:pt>
                <c:pt idx="2424">
                  <c:v>-7.6760099999999998</c:v>
                </c:pt>
                <c:pt idx="2425">
                  <c:v>-7.67645</c:v>
                </c:pt>
                <c:pt idx="2426">
                  <c:v>-7.6767200000000004</c:v>
                </c:pt>
                <c:pt idx="2427">
                  <c:v>-7.6764799999999997</c:v>
                </c:pt>
                <c:pt idx="2428">
                  <c:v>-7.67577</c:v>
                </c:pt>
                <c:pt idx="2429">
                  <c:v>-7.6755599999999999</c:v>
                </c:pt>
                <c:pt idx="2430">
                  <c:v>-7.6758600000000001</c:v>
                </c:pt>
                <c:pt idx="2431">
                  <c:v>-7.67544</c:v>
                </c:pt>
                <c:pt idx="2432">
                  <c:v>-7.6748700000000003</c:v>
                </c:pt>
                <c:pt idx="2433">
                  <c:v>-7.6747199999999998</c:v>
                </c:pt>
                <c:pt idx="2434">
                  <c:v>-7.6740399999999998</c:v>
                </c:pt>
                <c:pt idx="2435">
                  <c:v>-7.6733200000000004</c:v>
                </c:pt>
                <c:pt idx="2436">
                  <c:v>-7.67279</c:v>
                </c:pt>
                <c:pt idx="2437">
                  <c:v>-7.6724899999999998</c:v>
                </c:pt>
                <c:pt idx="2438">
                  <c:v>-7.67258</c:v>
                </c:pt>
                <c:pt idx="2439">
                  <c:v>-7.6719799999999996</c:v>
                </c:pt>
                <c:pt idx="2440">
                  <c:v>-7.6709100000000001</c:v>
                </c:pt>
                <c:pt idx="2441">
                  <c:v>-7.6703400000000004</c:v>
                </c:pt>
                <c:pt idx="2442">
                  <c:v>-7.6693300000000004</c:v>
                </c:pt>
                <c:pt idx="2443">
                  <c:v>-7.6680799999999998</c:v>
                </c:pt>
                <c:pt idx="2444">
                  <c:v>-7.6672099999999999</c:v>
                </c:pt>
                <c:pt idx="2445">
                  <c:v>-7.6664099999999999</c:v>
                </c:pt>
                <c:pt idx="2446">
                  <c:v>-7.6654</c:v>
                </c:pt>
                <c:pt idx="2447">
                  <c:v>-7.6641399999999997</c:v>
                </c:pt>
                <c:pt idx="2448">
                  <c:v>-7.6641199999999996</c:v>
                </c:pt>
                <c:pt idx="2449">
                  <c:v>-7.6641399999999997</c:v>
                </c:pt>
                <c:pt idx="2450">
                  <c:v>-7.6637300000000002</c:v>
                </c:pt>
                <c:pt idx="2451">
                  <c:v>-7.6626300000000001</c:v>
                </c:pt>
                <c:pt idx="2452">
                  <c:v>-7.6620299999999997</c:v>
                </c:pt>
                <c:pt idx="2453">
                  <c:v>-7.6622700000000004</c:v>
                </c:pt>
                <c:pt idx="2454">
                  <c:v>-7.6626300000000001</c:v>
                </c:pt>
                <c:pt idx="2455">
                  <c:v>-7.6595899999999997</c:v>
                </c:pt>
                <c:pt idx="2456">
                  <c:v>-7.6508799999999999</c:v>
                </c:pt>
                <c:pt idx="2457">
                  <c:v>-7.6450699999999996</c:v>
                </c:pt>
                <c:pt idx="2458">
                  <c:v>-7.6523399999999997</c:v>
                </c:pt>
                <c:pt idx="2459">
                  <c:v>-7.6678100000000002</c:v>
                </c:pt>
                <c:pt idx="2460">
                  <c:v>-7.6806900000000002</c:v>
                </c:pt>
                <c:pt idx="2461">
                  <c:v>-7.6834600000000002</c:v>
                </c:pt>
                <c:pt idx="2462">
                  <c:v>-7.6745799999999997</c:v>
                </c:pt>
                <c:pt idx="2463">
                  <c:v>-7.6599700000000004</c:v>
                </c:pt>
                <c:pt idx="2464">
                  <c:v>-7.6510600000000002</c:v>
                </c:pt>
                <c:pt idx="2465">
                  <c:v>-7.65306</c:v>
                </c:pt>
                <c:pt idx="2466">
                  <c:v>-7.6588099999999999</c:v>
                </c:pt>
                <c:pt idx="2467">
                  <c:v>-7.6627700000000001</c:v>
                </c:pt>
                <c:pt idx="2468">
                  <c:v>-7.6650999999999998</c:v>
                </c:pt>
                <c:pt idx="2469">
                  <c:v>-7.6661099999999998</c:v>
                </c:pt>
                <c:pt idx="2470">
                  <c:v>-7.6674499999999997</c:v>
                </c:pt>
                <c:pt idx="2471">
                  <c:v>-7.66981</c:v>
                </c:pt>
                <c:pt idx="2472">
                  <c:v>-7.6735300000000004</c:v>
                </c:pt>
                <c:pt idx="2473">
                  <c:v>-7.6774699999999996</c:v>
                </c:pt>
                <c:pt idx="2474">
                  <c:v>-7.6813099999999999</c:v>
                </c:pt>
                <c:pt idx="2475">
                  <c:v>-7.6843500000000002</c:v>
                </c:pt>
                <c:pt idx="2476">
                  <c:v>-7.6860799999999996</c:v>
                </c:pt>
                <c:pt idx="2477">
                  <c:v>-7.68736</c:v>
                </c:pt>
                <c:pt idx="2478">
                  <c:v>-7.6884300000000003</c:v>
                </c:pt>
                <c:pt idx="2479">
                  <c:v>-7.6885500000000002</c:v>
                </c:pt>
                <c:pt idx="2480">
                  <c:v>-7.6882799999999998</c:v>
                </c:pt>
                <c:pt idx="2481">
                  <c:v>-7.6884899999999998</c:v>
                </c:pt>
                <c:pt idx="2482">
                  <c:v>-7.6897200000000003</c:v>
                </c:pt>
                <c:pt idx="2483">
                  <c:v>-7.6904899999999996</c:v>
                </c:pt>
                <c:pt idx="2484">
                  <c:v>-7.6909099999999997</c:v>
                </c:pt>
                <c:pt idx="2485">
                  <c:v>-7.69156</c:v>
                </c:pt>
                <c:pt idx="2486">
                  <c:v>-7.6920999999999999</c:v>
                </c:pt>
                <c:pt idx="2487">
                  <c:v>-7.6921900000000001</c:v>
                </c:pt>
                <c:pt idx="2488">
                  <c:v>-7.69252</c:v>
                </c:pt>
                <c:pt idx="2489">
                  <c:v>-7.6935900000000004</c:v>
                </c:pt>
                <c:pt idx="2490">
                  <c:v>-7.6945100000000002</c:v>
                </c:pt>
                <c:pt idx="2491">
                  <c:v>-7.6959400000000002</c:v>
                </c:pt>
                <c:pt idx="2492">
                  <c:v>-7.6967499999999998</c:v>
                </c:pt>
                <c:pt idx="2493">
                  <c:v>-7.6970499999999999</c:v>
                </c:pt>
                <c:pt idx="2494">
                  <c:v>-7.6960600000000001</c:v>
                </c:pt>
                <c:pt idx="2495">
                  <c:v>-7.6941300000000004</c:v>
                </c:pt>
                <c:pt idx="2496">
                  <c:v>-7.6930199999999997</c:v>
                </c:pt>
                <c:pt idx="2497">
                  <c:v>-7.6935000000000002</c:v>
                </c:pt>
                <c:pt idx="2498">
                  <c:v>-7.6951700000000001</c:v>
                </c:pt>
                <c:pt idx="2499">
                  <c:v>-7.6976699999999996</c:v>
                </c:pt>
                <c:pt idx="2500">
                  <c:v>-7.7048300000000003</c:v>
                </c:pt>
                <c:pt idx="2501">
                  <c:v>-7.7119200000000001</c:v>
                </c:pt>
                <c:pt idx="2502">
                  <c:v>-7.70885</c:v>
                </c:pt>
                <c:pt idx="2503">
                  <c:v>-7.6962999999999999</c:v>
                </c:pt>
                <c:pt idx="2504">
                  <c:v>-7.6844400000000004</c:v>
                </c:pt>
                <c:pt idx="2505">
                  <c:v>-7.6805399999999997</c:v>
                </c:pt>
                <c:pt idx="2506">
                  <c:v>-7.68316</c:v>
                </c:pt>
                <c:pt idx="2507">
                  <c:v>-7.6853600000000002</c:v>
                </c:pt>
                <c:pt idx="2508">
                  <c:v>-7.6822100000000004</c:v>
                </c:pt>
                <c:pt idx="2509">
                  <c:v>-7.6807400000000001</c:v>
                </c:pt>
                <c:pt idx="2510">
                  <c:v>-7.6860799999999996</c:v>
                </c:pt>
                <c:pt idx="2511">
                  <c:v>-7.6953500000000004</c:v>
                </c:pt>
                <c:pt idx="2512">
                  <c:v>-7.6991899999999998</c:v>
                </c:pt>
                <c:pt idx="2513">
                  <c:v>-7.6938899999999997</c:v>
                </c:pt>
                <c:pt idx="2514">
                  <c:v>-7.6851599999999998</c:v>
                </c:pt>
                <c:pt idx="2515">
                  <c:v>-7.6805700000000003</c:v>
                </c:pt>
                <c:pt idx="2516">
                  <c:v>-7.6783299999999999</c:v>
                </c:pt>
                <c:pt idx="2517">
                  <c:v>-7.6745200000000002</c:v>
                </c:pt>
                <c:pt idx="2518">
                  <c:v>-7.6704299999999996</c:v>
                </c:pt>
                <c:pt idx="2519">
                  <c:v>-7.6710000000000003</c:v>
                </c:pt>
                <c:pt idx="2520">
                  <c:v>-7.6773199999999999</c:v>
                </c:pt>
                <c:pt idx="2521">
                  <c:v>-7.6797000000000004</c:v>
                </c:pt>
                <c:pt idx="2522">
                  <c:v>-7.6760999999999999</c:v>
                </c:pt>
                <c:pt idx="2523">
                  <c:v>-7.6741900000000003</c:v>
                </c:pt>
                <c:pt idx="2524">
                  <c:v>-7.6765100000000004</c:v>
                </c:pt>
                <c:pt idx="2525">
                  <c:v>-7.6791099999999997</c:v>
                </c:pt>
                <c:pt idx="2526">
                  <c:v>-7.6808899999999998</c:v>
                </c:pt>
                <c:pt idx="2527">
                  <c:v>-7.6844400000000004</c:v>
                </c:pt>
                <c:pt idx="2528">
                  <c:v>-7.6873300000000002</c:v>
                </c:pt>
                <c:pt idx="2529">
                  <c:v>-7.6902799999999996</c:v>
                </c:pt>
                <c:pt idx="2530">
                  <c:v>-7.6953800000000001</c:v>
                </c:pt>
                <c:pt idx="2531">
                  <c:v>-7.6942500000000003</c:v>
                </c:pt>
                <c:pt idx="2532">
                  <c:v>-7.6893900000000004</c:v>
                </c:pt>
                <c:pt idx="2533">
                  <c:v>-7.6911500000000004</c:v>
                </c:pt>
                <c:pt idx="2534">
                  <c:v>-7.7019599999999997</c:v>
                </c:pt>
                <c:pt idx="2535">
                  <c:v>-7.7140300000000002</c:v>
                </c:pt>
                <c:pt idx="2536">
                  <c:v>-7.7163000000000004</c:v>
                </c:pt>
                <c:pt idx="2537">
                  <c:v>-7.7107000000000001</c:v>
                </c:pt>
                <c:pt idx="2538">
                  <c:v>-7.7060500000000003</c:v>
                </c:pt>
                <c:pt idx="2539">
                  <c:v>-7.7076900000000004</c:v>
                </c:pt>
                <c:pt idx="2540">
                  <c:v>-7.7131100000000004</c:v>
                </c:pt>
                <c:pt idx="2541">
                  <c:v>-7.7203499999999998</c:v>
                </c:pt>
                <c:pt idx="2542">
                  <c:v>-7.7255099999999999</c:v>
                </c:pt>
                <c:pt idx="2543">
                  <c:v>-7.7267299999999999</c:v>
                </c:pt>
                <c:pt idx="2544">
                  <c:v>-7.7263999999999999</c:v>
                </c:pt>
                <c:pt idx="2545">
                  <c:v>-7.7260400000000002</c:v>
                </c:pt>
                <c:pt idx="2546">
                  <c:v>-7.7256900000000002</c:v>
                </c:pt>
                <c:pt idx="2547">
                  <c:v>-7.7252999999999998</c:v>
                </c:pt>
                <c:pt idx="2548">
                  <c:v>-7.7251500000000002</c:v>
                </c:pt>
                <c:pt idx="2549">
                  <c:v>-7.72593</c:v>
                </c:pt>
                <c:pt idx="2550">
                  <c:v>-7.7288199999999998</c:v>
                </c:pt>
                <c:pt idx="2551">
                  <c:v>-7.734</c:v>
                </c:pt>
                <c:pt idx="2552">
                  <c:v>-7.73752</c:v>
                </c:pt>
                <c:pt idx="2553">
                  <c:v>-7.7348999999999997</c:v>
                </c:pt>
                <c:pt idx="2554">
                  <c:v>-7.7281599999999999</c:v>
                </c:pt>
                <c:pt idx="2555">
                  <c:v>-7.7215100000000003</c:v>
                </c:pt>
                <c:pt idx="2556">
                  <c:v>-7.7176099999999996</c:v>
                </c:pt>
                <c:pt idx="2557">
                  <c:v>-7.7161200000000001</c:v>
                </c:pt>
                <c:pt idx="2558">
                  <c:v>-7.7157299999999998</c:v>
                </c:pt>
                <c:pt idx="2559">
                  <c:v>-7.7156700000000003</c:v>
                </c:pt>
                <c:pt idx="2560">
                  <c:v>-7.7150499999999997</c:v>
                </c:pt>
                <c:pt idx="2561">
                  <c:v>-7.7144500000000003</c:v>
                </c:pt>
                <c:pt idx="2562">
                  <c:v>-7.7145700000000001</c:v>
                </c:pt>
                <c:pt idx="2563">
                  <c:v>-7.7145700000000001</c:v>
                </c:pt>
                <c:pt idx="2564">
                  <c:v>-7.7142999999999997</c:v>
                </c:pt>
                <c:pt idx="2565">
                  <c:v>-7.7118900000000004</c:v>
                </c:pt>
                <c:pt idx="2566">
                  <c:v>-7.7084299999999999</c:v>
                </c:pt>
                <c:pt idx="2567">
                  <c:v>-7.7069099999999997</c:v>
                </c:pt>
                <c:pt idx="2568">
                  <c:v>-7.70784</c:v>
                </c:pt>
                <c:pt idx="2569">
                  <c:v>-7.7112299999999996</c:v>
                </c:pt>
                <c:pt idx="2570">
                  <c:v>-7.7162699999999997</c:v>
                </c:pt>
                <c:pt idx="2571">
                  <c:v>-7.7211299999999996</c:v>
                </c:pt>
                <c:pt idx="2572">
                  <c:v>-7.7248200000000002</c:v>
                </c:pt>
                <c:pt idx="2573">
                  <c:v>-7.7271799999999997</c:v>
                </c:pt>
                <c:pt idx="2574">
                  <c:v>-7.7284600000000001</c:v>
                </c:pt>
                <c:pt idx="2575">
                  <c:v>-7.7294400000000003</c:v>
                </c:pt>
                <c:pt idx="2576">
                  <c:v>-7.7298</c:v>
                </c:pt>
                <c:pt idx="2577">
                  <c:v>-7.73048</c:v>
                </c:pt>
                <c:pt idx="2578">
                  <c:v>-7.7326600000000001</c:v>
                </c:pt>
                <c:pt idx="2579">
                  <c:v>-7.7373399999999997</c:v>
                </c:pt>
                <c:pt idx="2580">
                  <c:v>-7.7423799999999998</c:v>
                </c:pt>
                <c:pt idx="2581">
                  <c:v>-7.7375499999999997</c:v>
                </c:pt>
                <c:pt idx="2582">
                  <c:v>-7.7257499999999997</c:v>
                </c:pt>
                <c:pt idx="2583">
                  <c:v>-7.7184999999999997</c:v>
                </c:pt>
                <c:pt idx="2584">
                  <c:v>-7.7194900000000004</c:v>
                </c:pt>
                <c:pt idx="2585">
                  <c:v>-7.7244599999999997</c:v>
                </c:pt>
                <c:pt idx="2586">
                  <c:v>-7.7279799999999996</c:v>
                </c:pt>
                <c:pt idx="2587">
                  <c:v>-7.7294999999999998</c:v>
                </c:pt>
                <c:pt idx="2588">
                  <c:v>-7.7290200000000002</c:v>
                </c:pt>
                <c:pt idx="2589">
                  <c:v>-7.7223199999999999</c:v>
                </c:pt>
                <c:pt idx="2590">
                  <c:v>-7.7111099999999997</c:v>
                </c:pt>
                <c:pt idx="2591">
                  <c:v>-7.7033100000000001</c:v>
                </c:pt>
                <c:pt idx="2592">
                  <c:v>-7.7019000000000002</c:v>
                </c:pt>
                <c:pt idx="2593">
                  <c:v>-7.7040199999999999</c:v>
                </c:pt>
                <c:pt idx="2594">
                  <c:v>-7.7066699999999999</c:v>
                </c:pt>
                <c:pt idx="2595">
                  <c:v>-7.7107599999999996</c:v>
                </c:pt>
                <c:pt idx="2596">
                  <c:v>-7.7160000000000002</c:v>
                </c:pt>
                <c:pt idx="2597">
                  <c:v>-7.7165699999999999</c:v>
                </c:pt>
                <c:pt idx="2598">
                  <c:v>-7.7099200000000003</c:v>
                </c:pt>
                <c:pt idx="2599">
                  <c:v>-7.7007700000000003</c:v>
                </c:pt>
                <c:pt idx="2600">
                  <c:v>-7.6939799999999998</c:v>
                </c:pt>
                <c:pt idx="2601">
                  <c:v>-7.6904300000000001</c:v>
                </c:pt>
                <c:pt idx="2602">
                  <c:v>-7.6869100000000001</c:v>
                </c:pt>
                <c:pt idx="2603">
                  <c:v>-7.6839300000000001</c:v>
                </c:pt>
                <c:pt idx="2604">
                  <c:v>-7.6847399999999997</c:v>
                </c:pt>
                <c:pt idx="2605">
                  <c:v>-7.6883999999999997</c:v>
                </c:pt>
                <c:pt idx="2606">
                  <c:v>-7.6909400000000003</c:v>
                </c:pt>
                <c:pt idx="2607">
                  <c:v>-7.6900399999999998</c:v>
                </c:pt>
                <c:pt idx="2608">
                  <c:v>-7.6875400000000003</c:v>
                </c:pt>
                <c:pt idx="2609">
                  <c:v>-7.6883699999999999</c:v>
                </c:pt>
                <c:pt idx="2610">
                  <c:v>-7.6914400000000001</c:v>
                </c:pt>
                <c:pt idx="2611">
                  <c:v>-7.6941600000000001</c:v>
                </c:pt>
                <c:pt idx="2612">
                  <c:v>-7.6962999999999999</c:v>
                </c:pt>
                <c:pt idx="2613">
                  <c:v>-7.6989799999999997</c:v>
                </c:pt>
                <c:pt idx="2614">
                  <c:v>-7.7008900000000002</c:v>
                </c:pt>
                <c:pt idx="2615">
                  <c:v>-7.7007700000000003</c:v>
                </c:pt>
                <c:pt idx="2616">
                  <c:v>-7.7007099999999999</c:v>
                </c:pt>
                <c:pt idx="2617">
                  <c:v>-7.70167</c:v>
                </c:pt>
                <c:pt idx="2618">
                  <c:v>-7.7018399999999998</c:v>
                </c:pt>
                <c:pt idx="2619">
                  <c:v>-7.70092</c:v>
                </c:pt>
                <c:pt idx="2620">
                  <c:v>-7.7004700000000001</c:v>
                </c:pt>
                <c:pt idx="2621">
                  <c:v>-7.7010699999999996</c:v>
                </c:pt>
                <c:pt idx="2622">
                  <c:v>-7.7022300000000001</c:v>
                </c:pt>
                <c:pt idx="2623">
                  <c:v>-7.7034200000000004</c:v>
                </c:pt>
                <c:pt idx="2624">
                  <c:v>-7.7048300000000003</c:v>
                </c:pt>
                <c:pt idx="2625">
                  <c:v>-7.7063199999999998</c:v>
                </c:pt>
                <c:pt idx="2626">
                  <c:v>-7.70688</c:v>
                </c:pt>
                <c:pt idx="2627">
                  <c:v>-7.7054799999999997</c:v>
                </c:pt>
                <c:pt idx="2628">
                  <c:v>-7.7044699999999997</c:v>
                </c:pt>
                <c:pt idx="2629">
                  <c:v>-7.70533</c:v>
                </c:pt>
                <c:pt idx="2630">
                  <c:v>-7.7055699999999998</c:v>
                </c:pt>
                <c:pt idx="2631">
                  <c:v>-7.7049399999999997</c:v>
                </c:pt>
                <c:pt idx="2632">
                  <c:v>-7.70465</c:v>
                </c:pt>
                <c:pt idx="2633">
                  <c:v>-7.7036300000000004</c:v>
                </c:pt>
                <c:pt idx="2634">
                  <c:v>-7.7022899999999996</c:v>
                </c:pt>
                <c:pt idx="2635">
                  <c:v>-7.7004400000000004</c:v>
                </c:pt>
                <c:pt idx="2636">
                  <c:v>-7.6990999999999996</c:v>
                </c:pt>
                <c:pt idx="2637">
                  <c:v>-7.6984199999999996</c:v>
                </c:pt>
                <c:pt idx="2638">
                  <c:v>-7.6985400000000004</c:v>
                </c:pt>
                <c:pt idx="2639">
                  <c:v>-7.6986600000000003</c:v>
                </c:pt>
                <c:pt idx="2640">
                  <c:v>-7.6985700000000001</c:v>
                </c:pt>
                <c:pt idx="2641">
                  <c:v>-7.6971699999999998</c:v>
                </c:pt>
                <c:pt idx="2642">
                  <c:v>-7.6962099999999998</c:v>
                </c:pt>
                <c:pt idx="2643">
                  <c:v>-7.6954099999999999</c:v>
                </c:pt>
                <c:pt idx="2644">
                  <c:v>-7.6942500000000003</c:v>
                </c:pt>
                <c:pt idx="2645">
                  <c:v>-7.6941600000000001</c:v>
                </c:pt>
                <c:pt idx="2646">
                  <c:v>-7.6958200000000003</c:v>
                </c:pt>
                <c:pt idx="2647">
                  <c:v>-7.6978499999999999</c:v>
                </c:pt>
                <c:pt idx="2648">
                  <c:v>-7.7006199999999998</c:v>
                </c:pt>
                <c:pt idx="2649">
                  <c:v>-7.7039</c:v>
                </c:pt>
                <c:pt idx="2650">
                  <c:v>-7.7060199999999996</c:v>
                </c:pt>
                <c:pt idx="2651">
                  <c:v>-7.7052100000000001</c:v>
                </c:pt>
                <c:pt idx="2652">
                  <c:v>-7.6999399999999998</c:v>
                </c:pt>
                <c:pt idx="2653">
                  <c:v>-7.6946599999999998</c:v>
                </c:pt>
                <c:pt idx="2654">
                  <c:v>-7.6936799999999996</c:v>
                </c:pt>
                <c:pt idx="2655">
                  <c:v>-7.6959400000000002</c:v>
                </c:pt>
                <c:pt idx="2656">
                  <c:v>-7.6979699999999998</c:v>
                </c:pt>
                <c:pt idx="2657">
                  <c:v>-7.6993099999999997</c:v>
                </c:pt>
                <c:pt idx="2658">
                  <c:v>-7.7030700000000003</c:v>
                </c:pt>
                <c:pt idx="2659">
                  <c:v>-7.7053900000000004</c:v>
                </c:pt>
                <c:pt idx="2660">
                  <c:v>-7.7026199999999996</c:v>
                </c:pt>
                <c:pt idx="2661">
                  <c:v>-7.6969900000000004</c:v>
                </c:pt>
                <c:pt idx="2662">
                  <c:v>-7.6924000000000001</c:v>
                </c:pt>
                <c:pt idx="2663">
                  <c:v>-7.6898900000000001</c:v>
                </c:pt>
                <c:pt idx="2664">
                  <c:v>-7.6877500000000003</c:v>
                </c:pt>
                <c:pt idx="2665">
                  <c:v>-7.6833999999999998</c:v>
                </c:pt>
                <c:pt idx="2666">
                  <c:v>-7.6776799999999996</c:v>
                </c:pt>
                <c:pt idx="2667">
                  <c:v>-7.6764200000000002</c:v>
                </c:pt>
                <c:pt idx="2668">
                  <c:v>-7.6846500000000004</c:v>
                </c:pt>
                <c:pt idx="2669">
                  <c:v>-7.6996099999999998</c:v>
                </c:pt>
                <c:pt idx="2670">
                  <c:v>-7.7084299999999999</c:v>
                </c:pt>
                <c:pt idx="2671">
                  <c:v>-7.7024699999999999</c:v>
                </c:pt>
                <c:pt idx="2672">
                  <c:v>-7.6915899999999997</c:v>
                </c:pt>
                <c:pt idx="2673">
                  <c:v>-7.6867400000000004</c:v>
                </c:pt>
                <c:pt idx="2674">
                  <c:v>-7.68811</c:v>
                </c:pt>
                <c:pt idx="2675">
                  <c:v>-7.6920099999999998</c:v>
                </c:pt>
                <c:pt idx="2676">
                  <c:v>-7.6935000000000002</c:v>
                </c:pt>
                <c:pt idx="2677">
                  <c:v>-7.6913799999999997</c:v>
                </c:pt>
                <c:pt idx="2678">
                  <c:v>-7.6874500000000001</c:v>
                </c:pt>
                <c:pt idx="2679">
                  <c:v>-7.6860200000000001</c:v>
                </c:pt>
                <c:pt idx="2680">
                  <c:v>-7.6884899999999998</c:v>
                </c:pt>
                <c:pt idx="2681">
                  <c:v>-7.6928700000000001</c:v>
                </c:pt>
                <c:pt idx="2682">
                  <c:v>-7.6987199999999998</c:v>
                </c:pt>
                <c:pt idx="2683">
                  <c:v>-7.7025300000000003</c:v>
                </c:pt>
                <c:pt idx="2684">
                  <c:v>-7.6993099999999997</c:v>
                </c:pt>
                <c:pt idx="2685">
                  <c:v>-7.6915300000000002</c:v>
                </c:pt>
                <c:pt idx="2686">
                  <c:v>-7.6873300000000002</c:v>
                </c:pt>
                <c:pt idx="2687">
                  <c:v>-7.69001</c:v>
                </c:pt>
                <c:pt idx="2688">
                  <c:v>-7.6960300000000004</c:v>
                </c:pt>
                <c:pt idx="2689">
                  <c:v>-7.7008900000000002</c:v>
                </c:pt>
                <c:pt idx="2690">
                  <c:v>-7.7038700000000002</c:v>
                </c:pt>
                <c:pt idx="2691">
                  <c:v>-7.7066999999999997</c:v>
                </c:pt>
                <c:pt idx="2692">
                  <c:v>-7.7095000000000002</c:v>
                </c:pt>
                <c:pt idx="2693">
                  <c:v>-7.7117699999999996</c:v>
                </c:pt>
                <c:pt idx="2694">
                  <c:v>-7.7121000000000004</c:v>
                </c:pt>
                <c:pt idx="2695">
                  <c:v>-7.7113500000000004</c:v>
                </c:pt>
                <c:pt idx="2696">
                  <c:v>-7.71096</c:v>
                </c:pt>
                <c:pt idx="2697">
                  <c:v>-7.7095900000000004</c:v>
                </c:pt>
                <c:pt idx="2698">
                  <c:v>-7.7077799999999996</c:v>
                </c:pt>
                <c:pt idx="2699">
                  <c:v>-7.7068500000000002</c:v>
                </c:pt>
                <c:pt idx="2700">
                  <c:v>-7.7056300000000002</c:v>
                </c:pt>
                <c:pt idx="2701">
                  <c:v>-7.7048800000000002</c:v>
                </c:pt>
                <c:pt idx="2702">
                  <c:v>-7.7050599999999996</c:v>
                </c:pt>
                <c:pt idx="2703">
                  <c:v>-7.7047400000000001</c:v>
                </c:pt>
                <c:pt idx="2704">
                  <c:v>-7.7045899999999996</c:v>
                </c:pt>
                <c:pt idx="2705">
                  <c:v>-7.7044100000000002</c:v>
                </c:pt>
                <c:pt idx="2706">
                  <c:v>-7.70444</c:v>
                </c:pt>
                <c:pt idx="2707">
                  <c:v>-7.7040499999999996</c:v>
                </c:pt>
                <c:pt idx="2708">
                  <c:v>-7.7043200000000001</c:v>
                </c:pt>
                <c:pt idx="2709">
                  <c:v>-7.7049099999999999</c:v>
                </c:pt>
                <c:pt idx="2710">
                  <c:v>-7.7054499999999999</c:v>
                </c:pt>
                <c:pt idx="2711">
                  <c:v>-7.7053000000000003</c:v>
                </c:pt>
                <c:pt idx="2712">
                  <c:v>-7.7048500000000004</c:v>
                </c:pt>
                <c:pt idx="2713">
                  <c:v>-7.7048500000000004</c:v>
                </c:pt>
                <c:pt idx="2714">
                  <c:v>-7.7057200000000003</c:v>
                </c:pt>
                <c:pt idx="2715">
                  <c:v>-7.7095900000000004</c:v>
                </c:pt>
                <c:pt idx="2716">
                  <c:v>-7.7211299999999996</c:v>
                </c:pt>
                <c:pt idx="2717">
                  <c:v>-7.7398699999999998</c:v>
                </c:pt>
                <c:pt idx="2718">
                  <c:v>-7.7563800000000001</c:v>
                </c:pt>
                <c:pt idx="2719">
                  <c:v>-7.7656799999999997</c:v>
                </c:pt>
                <c:pt idx="2720">
                  <c:v>-7.7698200000000002</c:v>
                </c:pt>
                <c:pt idx="2721">
                  <c:v>-7.7718499999999997</c:v>
                </c:pt>
                <c:pt idx="2722">
                  <c:v>-7.7746500000000003</c:v>
                </c:pt>
                <c:pt idx="2723">
                  <c:v>-7.77799</c:v>
                </c:pt>
                <c:pt idx="2724">
                  <c:v>-7.7800200000000004</c:v>
                </c:pt>
                <c:pt idx="2725">
                  <c:v>-7.7814800000000002</c:v>
                </c:pt>
                <c:pt idx="2726">
                  <c:v>-7.7830599999999999</c:v>
                </c:pt>
                <c:pt idx="2727">
                  <c:v>-7.7847799999999996</c:v>
                </c:pt>
                <c:pt idx="2728">
                  <c:v>-7.7855600000000003</c:v>
                </c:pt>
                <c:pt idx="2729">
                  <c:v>-7.7864800000000001</c:v>
                </c:pt>
                <c:pt idx="2730">
                  <c:v>-7.7888400000000004</c:v>
                </c:pt>
                <c:pt idx="2731">
                  <c:v>-7.7925599999999999</c:v>
                </c:pt>
                <c:pt idx="2732">
                  <c:v>-7.7953299999999999</c:v>
                </c:pt>
                <c:pt idx="2733">
                  <c:v>-7.7959899999999998</c:v>
                </c:pt>
                <c:pt idx="2734">
                  <c:v>-7.7961099999999997</c:v>
                </c:pt>
                <c:pt idx="2735">
                  <c:v>-7.7968799999999998</c:v>
                </c:pt>
                <c:pt idx="2736">
                  <c:v>-7.79793</c:v>
                </c:pt>
                <c:pt idx="2737">
                  <c:v>-7.7995099999999997</c:v>
                </c:pt>
                <c:pt idx="2738">
                  <c:v>-7.8026099999999996</c:v>
                </c:pt>
                <c:pt idx="2739">
                  <c:v>-7.8055300000000001</c:v>
                </c:pt>
                <c:pt idx="2740">
                  <c:v>-7.8082700000000003</c:v>
                </c:pt>
                <c:pt idx="2741">
                  <c:v>-7.8101799999999999</c:v>
                </c:pt>
                <c:pt idx="2742">
                  <c:v>-7.8115800000000002</c:v>
                </c:pt>
                <c:pt idx="2743">
                  <c:v>-7.8134800000000002</c:v>
                </c:pt>
                <c:pt idx="2744">
                  <c:v>-7.81447</c:v>
                </c:pt>
                <c:pt idx="2745">
                  <c:v>-7.8152400000000002</c:v>
                </c:pt>
                <c:pt idx="2746">
                  <c:v>-7.8182799999999997</c:v>
                </c:pt>
                <c:pt idx="2747">
                  <c:v>-7.8215000000000003</c:v>
                </c:pt>
                <c:pt idx="2748">
                  <c:v>-7.8221600000000002</c:v>
                </c:pt>
                <c:pt idx="2749">
                  <c:v>-7.8229300000000004</c:v>
                </c:pt>
                <c:pt idx="2750">
                  <c:v>-7.8242700000000003</c:v>
                </c:pt>
                <c:pt idx="2751">
                  <c:v>-7.8221299999999996</c:v>
                </c:pt>
                <c:pt idx="2752">
                  <c:v>-7.8076999999999996</c:v>
                </c:pt>
                <c:pt idx="2753">
                  <c:v>-7.7834099999999999</c:v>
                </c:pt>
                <c:pt idx="2754">
                  <c:v>-7.7647599999999999</c:v>
                </c:pt>
                <c:pt idx="2755">
                  <c:v>-7.75474</c:v>
                </c:pt>
                <c:pt idx="2756">
                  <c:v>-7.7494399999999999</c:v>
                </c:pt>
                <c:pt idx="2757">
                  <c:v>-7.74613</c:v>
                </c:pt>
                <c:pt idx="2758">
                  <c:v>-7.7431799999999997</c:v>
                </c:pt>
                <c:pt idx="2759">
                  <c:v>-7.7394600000000002</c:v>
                </c:pt>
                <c:pt idx="2760">
                  <c:v>-7.7353399999999999</c:v>
                </c:pt>
                <c:pt idx="2761">
                  <c:v>-7.7313799999999997</c:v>
                </c:pt>
                <c:pt idx="2762">
                  <c:v>-7.7275299999999998</c:v>
                </c:pt>
                <c:pt idx="2763">
                  <c:v>-7.72384</c:v>
                </c:pt>
                <c:pt idx="2764">
                  <c:v>-7.7213700000000003</c:v>
                </c:pt>
                <c:pt idx="2765">
                  <c:v>-7.7181499999999996</c:v>
                </c:pt>
                <c:pt idx="2766">
                  <c:v>-7.7149299999999998</c:v>
                </c:pt>
                <c:pt idx="2767">
                  <c:v>-7.7121000000000004</c:v>
                </c:pt>
                <c:pt idx="2768">
                  <c:v>-7.7107000000000001</c:v>
                </c:pt>
                <c:pt idx="2769">
                  <c:v>-7.7147500000000004</c:v>
                </c:pt>
                <c:pt idx="2770">
                  <c:v>-7.7229400000000004</c:v>
                </c:pt>
                <c:pt idx="2771">
                  <c:v>-7.7266399999999997</c:v>
                </c:pt>
                <c:pt idx="2772">
                  <c:v>-7.7241999999999997</c:v>
                </c:pt>
                <c:pt idx="2773">
                  <c:v>-7.7211600000000002</c:v>
                </c:pt>
                <c:pt idx="2774">
                  <c:v>-7.7198200000000003</c:v>
                </c:pt>
                <c:pt idx="2775">
                  <c:v>-7.72044</c:v>
                </c:pt>
                <c:pt idx="2776">
                  <c:v>-7.7208600000000001</c:v>
                </c:pt>
                <c:pt idx="2777">
                  <c:v>-7.7205899999999996</c:v>
                </c:pt>
                <c:pt idx="2778">
                  <c:v>-7.7202000000000002</c:v>
                </c:pt>
                <c:pt idx="2779">
                  <c:v>-7.7194599999999998</c:v>
                </c:pt>
                <c:pt idx="2780">
                  <c:v>-7.718</c:v>
                </c:pt>
                <c:pt idx="2781">
                  <c:v>-7.7160299999999999</c:v>
                </c:pt>
                <c:pt idx="2782">
                  <c:v>-7.7143899999999999</c:v>
                </c:pt>
                <c:pt idx="2783">
                  <c:v>-7.7136500000000003</c:v>
                </c:pt>
                <c:pt idx="2784">
                  <c:v>-7.7130200000000002</c:v>
                </c:pt>
                <c:pt idx="2785">
                  <c:v>-7.71204</c:v>
                </c:pt>
                <c:pt idx="2786">
                  <c:v>-7.7107900000000003</c:v>
                </c:pt>
                <c:pt idx="2787">
                  <c:v>-7.7099799999999998</c:v>
                </c:pt>
                <c:pt idx="2788">
                  <c:v>-7.7088200000000002</c:v>
                </c:pt>
                <c:pt idx="2789">
                  <c:v>-7.7075100000000001</c:v>
                </c:pt>
                <c:pt idx="2790">
                  <c:v>-7.7069700000000001</c:v>
                </c:pt>
                <c:pt idx="2791">
                  <c:v>-7.7058400000000002</c:v>
                </c:pt>
                <c:pt idx="2792">
                  <c:v>-7.7047100000000004</c:v>
                </c:pt>
                <c:pt idx="2793">
                  <c:v>-7.7035400000000003</c:v>
                </c:pt>
                <c:pt idx="2794">
                  <c:v>-7.7017600000000002</c:v>
                </c:pt>
                <c:pt idx="2795">
                  <c:v>-7.7010699999999996</c:v>
                </c:pt>
                <c:pt idx="2796">
                  <c:v>-7.6998800000000003</c:v>
                </c:pt>
                <c:pt idx="2797">
                  <c:v>-7.6987199999999998</c:v>
                </c:pt>
                <c:pt idx="2798">
                  <c:v>-7.7003199999999996</c:v>
                </c:pt>
                <c:pt idx="2799">
                  <c:v>-7.7017600000000002</c:v>
                </c:pt>
                <c:pt idx="2800">
                  <c:v>-7.7009499999999997</c:v>
                </c:pt>
                <c:pt idx="2801">
                  <c:v>-7.6985999999999999</c:v>
                </c:pt>
                <c:pt idx="2802">
                  <c:v>-7.6969900000000004</c:v>
                </c:pt>
                <c:pt idx="2803">
                  <c:v>-7.6969000000000003</c:v>
                </c:pt>
                <c:pt idx="2804">
                  <c:v>-7.6969599999999998</c:v>
                </c:pt>
                <c:pt idx="2805">
                  <c:v>-7.6971400000000001</c:v>
                </c:pt>
                <c:pt idx="2806">
                  <c:v>-7.6969599999999998</c:v>
                </c:pt>
                <c:pt idx="2807">
                  <c:v>-7.6963299999999997</c:v>
                </c:pt>
                <c:pt idx="2808">
                  <c:v>-7.6955299999999998</c:v>
                </c:pt>
                <c:pt idx="2809">
                  <c:v>-7.6957100000000001</c:v>
                </c:pt>
                <c:pt idx="2810">
                  <c:v>-7.69672</c:v>
                </c:pt>
                <c:pt idx="2811">
                  <c:v>-7.6974299999999998</c:v>
                </c:pt>
                <c:pt idx="2812">
                  <c:v>-7.6982100000000004</c:v>
                </c:pt>
                <c:pt idx="2813">
                  <c:v>-7.6991899999999998</c:v>
                </c:pt>
                <c:pt idx="2814">
                  <c:v>-7.6997</c:v>
                </c:pt>
                <c:pt idx="2815">
                  <c:v>-7.7001499999999998</c:v>
                </c:pt>
                <c:pt idx="2816">
                  <c:v>-7.7007399999999997</c:v>
                </c:pt>
                <c:pt idx="2817">
                  <c:v>-7.7009499999999997</c:v>
                </c:pt>
                <c:pt idx="2818">
                  <c:v>-7.7014899999999997</c:v>
                </c:pt>
                <c:pt idx="2819">
                  <c:v>-7.7028600000000003</c:v>
                </c:pt>
                <c:pt idx="2820">
                  <c:v>-7.7047699999999999</c:v>
                </c:pt>
                <c:pt idx="2821">
                  <c:v>-7.7055699999999998</c:v>
                </c:pt>
                <c:pt idx="2822">
                  <c:v>-7.7047999999999996</c:v>
                </c:pt>
                <c:pt idx="2823">
                  <c:v>-7.7039</c:v>
                </c:pt>
                <c:pt idx="2824">
                  <c:v>-7.7045000000000003</c:v>
                </c:pt>
                <c:pt idx="2825">
                  <c:v>-7.7055100000000003</c:v>
                </c:pt>
                <c:pt idx="2826">
                  <c:v>-7.7066400000000002</c:v>
                </c:pt>
                <c:pt idx="2827">
                  <c:v>-7.7073900000000002</c:v>
                </c:pt>
                <c:pt idx="2828">
                  <c:v>-7.7066400000000002</c:v>
                </c:pt>
                <c:pt idx="2829">
                  <c:v>-7.7008000000000001</c:v>
                </c:pt>
                <c:pt idx="2830">
                  <c:v>-7.6898299999999997</c:v>
                </c:pt>
                <c:pt idx="2831">
                  <c:v>-7.68283</c:v>
                </c:pt>
                <c:pt idx="2832">
                  <c:v>-7.6818799999999996</c:v>
                </c:pt>
                <c:pt idx="2833">
                  <c:v>-7.6835199999999997</c:v>
                </c:pt>
                <c:pt idx="2834">
                  <c:v>-7.6846199999999998</c:v>
                </c:pt>
                <c:pt idx="2835">
                  <c:v>-7.6844400000000004</c:v>
                </c:pt>
                <c:pt idx="2836">
                  <c:v>-7.6835500000000003</c:v>
                </c:pt>
                <c:pt idx="2837">
                  <c:v>-7.6830699999999998</c:v>
                </c:pt>
                <c:pt idx="2838">
                  <c:v>-7.6827100000000002</c:v>
                </c:pt>
                <c:pt idx="2839">
                  <c:v>-7.6821799999999998</c:v>
                </c:pt>
                <c:pt idx="2840">
                  <c:v>-7.68161</c:v>
                </c:pt>
                <c:pt idx="2841">
                  <c:v>-7.6811600000000002</c:v>
                </c:pt>
                <c:pt idx="2842">
                  <c:v>-7.6815199999999999</c:v>
                </c:pt>
                <c:pt idx="2843">
                  <c:v>-7.68194</c:v>
                </c:pt>
                <c:pt idx="2844">
                  <c:v>-7.68262</c:v>
                </c:pt>
                <c:pt idx="2845">
                  <c:v>-7.6834899999999999</c:v>
                </c:pt>
                <c:pt idx="2846">
                  <c:v>-7.6838699999999998</c:v>
                </c:pt>
                <c:pt idx="2847">
                  <c:v>-7.6842899999999998</c:v>
                </c:pt>
                <c:pt idx="2848">
                  <c:v>-7.6844999999999999</c:v>
                </c:pt>
                <c:pt idx="2849">
                  <c:v>-7.6847399999999997</c:v>
                </c:pt>
                <c:pt idx="2850">
                  <c:v>-7.6862899999999996</c:v>
                </c:pt>
                <c:pt idx="2851">
                  <c:v>-7.6876300000000004</c:v>
                </c:pt>
                <c:pt idx="2852">
                  <c:v>-7.6882299999999999</c:v>
                </c:pt>
                <c:pt idx="2853">
                  <c:v>-7.6881700000000004</c:v>
                </c:pt>
                <c:pt idx="2854">
                  <c:v>-7.6881700000000004</c:v>
                </c:pt>
                <c:pt idx="2855">
                  <c:v>-7.68879</c:v>
                </c:pt>
                <c:pt idx="2856">
                  <c:v>-7.6897200000000003</c:v>
                </c:pt>
                <c:pt idx="2857">
                  <c:v>-7.6902799999999996</c:v>
                </c:pt>
                <c:pt idx="2858">
                  <c:v>-7.6906100000000004</c:v>
                </c:pt>
                <c:pt idx="2859">
                  <c:v>-7.6909999999999998</c:v>
                </c:pt>
                <c:pt idx="2860">
                  <c:v>-7.69177</c:v>
                </c:pt>
                <c:pt idx="2861">
                  <c:v>-7.6921900000000001</c:v>
                </c:pt>
                <c:pt idx="2862">
                  <c:v>-7.6928099999999997</c:v>
                </c:pt>
                <c:pt idx="2863">
                  <c:v>-7.6927599999999998</c:v>
                </c:pt>
                <c:pt idx="2864">
                  <c:v>-7.6931099999999999</c:v>
                </c:pt>
                <c:pt idx="2865">
                  <c:v>-7.6953800000000001</c:v>
                </c:pt>
                <c:pt idx="2866">
                  <c:v>-7.69693</c:v>
                </c:pt>
                <c:pt idx="2867">
                  <c:v>-7.69693</c:v>
                </c:pt>
                <c:pt idx="2868">
                  <c:v>-7.6962099999999998</c:v>
                </c:pt>
                <c:pt idx="2869">
                  <c:v>-7.6958200000000003</c:v>
                </c:pt>
                <c:pt idx="2870">
                  <c:v>-7.6955600000000004</c:v>
                </c:pt>
                <c:pt idx="2871">
                  <c:v>-7.69618</c:v>
                </c:pt>
                <c:pt idx="2872">
                  <c:v>-7.6970499999999999</c:v>
                </c:pt>
                <c:pt idx="2873">
                  <c:v>-7.6977000000000002</c:v>
                </c:pt>
                <c:pt idx="2874">
                  <c:v>-7.6982100000000004</c:v>
                </c:pt>
                <c:pt idx="2875">
                  <c:v>-7.6976100000000001</c:v>
                </c:pt>
                <c:pt idx="2876">
                  <c:v>-7.69651</c:v>
                </c:pt>
                <c:pt idx="2877">
                  <c:v>-7.6969900000000004</c:v>
                </c:pt>
                <c:pt idx="2878">
                  <c:v>-7.6984199999999996</c:v>
                </c:pt>
                <c:pt idx="2879">
                  <c:v>-7.7000599999999997</c:v>
                </c:pt>
                <c:pt idx="2880">
                  <c:v>-7.7014300000000002</c:v>
                </c:pt>
                <c:pt idx="2881">
                  <c:v>-7.7018199999999997</c:v>
                </c:pt>
                <c:pt idx="2882">
                  <c:v>-7.70146</c:v>
                </c:pt>
                <c:pt idx="2883">
                  <c:v>-7.7014300000000002</c:v>
                </c:pt>
                <c:pt idx="2884">
                  <c:v>-7.7013999999999996</c:v>
                </c:pt>
                <c:pt idx="2885">
                  <c:v>-7.7012499999999999</c:v>
                </c:pt>
                <c:pt idx="2886">
                  <c:v>-7.7019000000000002</c:v>
                </c:pt>
                <c:pt idx="2887">
                  <c:v>-7.7027099999999997</c:v>
                </c:pt>
                <c:pt idx="2888">
                  <c:v>-7.7031000000000001</c:v>
                </c:pt>
                <c:pt idx="2889">
                  <c:v>-7.7024699999999999</c:v>
                </c:pt>
                <c:pt idx="2890">
                  <c:v>-7.7013100000000003</c:v>
                </c:pt>
                <c:pt idx="2891">
                  <c:v>-7.7005600000000003</c:v>
                </c:pt>
                <c:pt idx="2892">
                  <c:v>-7.7008000000000001</c:v>
                </c:pt>
                <c:pt idx="2893">
                  <c:v>-7.7018199999999997</c:v>
                </c:pt>
                <c:pt idx="2894">
                  <c:v>-7.7031299999999998</c:v>
                </c:pt>
                <c:pt idx="2895">
                  <c:v>-7.7042599999999997</c:v>
                </c:pt>
                <c:pt idx="2896">
                  <c:v>-7.7046200000000002</c:v>
                </c:pt>
                <c:pt idx="2897">
                  <c:v>-7.7040800000000003</c:v>
                </c:pt>
                <c:pt idx="2898">
                  <c:v>-7.7033899999999997</c:v>
                </c:pt>
                <c:pt idx="2899">
                  <c:v>-7.7027400000000004</c:v>
                </c:pt>
                <c:pt idx="2900">
                  <c:v>-7.7017899999999999</c:v>
                </c:pt>
                <c:pt idx="2901">
                  <c:v>-7.7006800000000002</c:v>
                </c:pt>
                <c:pt idx="2902">
                  <c:v>-7.7001499999999998</c:v>
                </c:pt>
                <c:pt idx="2903">
                  <c:v>-7.7010699999999996</c:v>
                </c:pt>
                <c:pt idx="2904">
                  <c:v>-7.7021699999999997</c:v>
                </c:pt>
                <c:pt idx="2905">
                  <c:v>-7.7024999999999997</c:v>
                </c:pt>
                <c:pt idx="2906">
                  <c:v>-7.7032800000000003</c:v>
                </c:pt>
                <c:pt idx="2907">
                  <c:v>-7.7039600000000004</c:v>
                </c:pt>
                <c:pt idx="2908">
                  <c:v>-7.7032499999999997</c:v>
                </c:pt>
                <c:pt idx="2909">
                  <c:v>-7.7025600000000001</c:v>
                </c:pt>
                <c:pt idx="2910">
                  <c:v>-7.7015200000000004</c:v>
                </c:pt>
                <c:pt idx="2911">
                  <c:v>-7.6999700000000004</c:v>
                </c:pt>
                <c:pt idx="2912">
                  <c:v>-7.6995199999999997</c:v>
                </c:pt>
                <c:pt idx="2913">
                  <c:v>-7.70038</c:v>
                </c:pt>
                <c:pt idx="2914">
                  <c:v>-7.7016400000000003</c:v>
                </c:pt>
                <c:pt idx="2915">
                  <c:v>-7.70235</c:v>
                </c:pt>
                <c:pt idx="2916">
                  <c:v>-7.7023799999999998</c:v>
                </c:pt>
                <c:pt idx="2917">
                  <c:v>-7.7017600000000002</c:v>
                </c:pt>
                <c:pt idx="2918">
                  <c:v>-7.7005299999999997</c:v>
                </c:pt>
                <c:pt idx="2919">
                  <c:v>-7.6997900000000001</c:v>
                </c:pt>
                <c:pt idx="2920">
                  <c:v>-7.7001200000000001</c:v>
                </c:pt>
                <c:pt idx="2921">
                  <c:v>-7.7009499999999997</c:v>
                </c:pt>
                <c:pt idx="2922">
                  <c:v>-7.7014899999999997</c:v>
                </c:pt>
                <c:pt idx="2923">
                  <c:v>-7.7014300000000002</c:v>
                </c:pt>
                <c:pt idx="2924">
                  <c:v>-7.7011000000000003</c:v>
                </c:pt>
                <c:pt idx="2925">
                  <c:v>-7.70113</c:v>
                </c:pt>
                <c:pt idx="2926">
                  <c:v>-7.7011599999999998</c:v>
                </c:pt>
                <c:pt idx="2927">
                  <c:v>-7.7015799999999999</c:v>
                </c:pt>
                <c:pt idx="2928">
                  <c:v>-7.7018199999999997</c:v>
                </c:pt>
                <c:pt idx="2929">
                  <c:v>-7.7018700000000004</c:v>
                </c:pt>
                <c:pt idx="2930">
                  <c:v>-7.7019000000000002</c:v>
                </c:pt>
                <c:pt idx="2931">
                  <c:v>-7.7019900000000003</c:v>
                </c:pt>
                <c:pt idx="2932">
                  <c:v>-7.7027700000000001</c:v>
                </c:pt>
                <c:pt idx="2933">
                  <c:v>-7.7030399999999997</c:v>
                </c:pt>
                <c:pt idx="2934">
                  <c:v>-7.7032499999999997</c:v>
                </c:pt>
                <c:pt idx="2935">
                  <c:v>-7.7035999999999998</c:v>
                </c:pt>
                <c:pt idx="2936">
                  <c:v>-7.7030099999999999</c:v>
                </c:pt>
                <c:pt idx="2937">
                  <c:v>-7.7025600000000001</c:v>
                </c:pt>
                <c:pt idx="2938">
                  <c:v>-7.7032800000000003</c:v>
                </c:pt>
                <c:pt idx="2939">
                  <c:v>-7.7043200000000001</c:v>
                </c:pt>
                <c:pt idx="2940">
                  <c:v>-7.7046200000000002</c:v>
                </c:pt>
                <c:pt idx="2941">
                  <c:v>-7.7040499999999996</c:v>
                </c:pt>
                <c:pt idx="2942">
                  <c:v>-7.7035999999999998</c:v>
                </c:pt>
                <c:pt idx="2943">
                  <c:v>-7.7036600000000002</c:v>
                </c:pt>
                <c:pt idx="2944">
                  <c:v>-7.7038700000000002</c:v>
                </c:pt>
                <c:pt idx="2945">
                  <c:v>-7.7045300000000001</c:v>
                </c:pt>
                <c:pt idx="2946">
                  <c:v>-7.7047400000000001</c:v>
                </c:pt>
                <c:pt idx="2947">
                  <c:v>-7.7050900000000002</c:v>
                </c:pt>
                <c:pt idx="2948">
                  <c:v>-7.7055999999999996</c:v>
                </c:pt>
                <c:pt idx="2949">
                  <c:v>-7.7053000000000003</c:v>
                </c:pt>
                <c:pt idx="2950">
                  <c:v>-7.7047400000000001</c:v>
                </c:pt>
                <c:pt idx="2951">
                  <c:v>-7.7049399999999997</c:v>
                </c:pt>
                <c:pt idx="2952">
                  <c:v>-7.7055100000000003</c:v>
                </c:pt>
                <c:pt idx="2953">
                  <c:v>-7.7067600000000001</c:v>
                </c:pt>
                <c:pt idx="2954">
                  <c:v>-7.7115600000000004</c:v>
                </c:pt>
                <c:pt idx="2955">
                  <c:v>-7.7181199999999999</c:v>
                </c:pt>
                <c:pt idx="2956">
                  <c:v>-7.7191599999999996</c:v>
                </c:pt>
                <c:pt idx="2957">
                  <c:v>-7.7125399999999997</c:v>
                </c:pt>
                <c:pt idx="2958">
                  <c:v>-7.7031900000000002</c:v>
                </c:pt>
                <c:pt idx="2959">
                  <c:v>-7.6931099999999999</c:v>
                </c:pt>
                <c:pt idx="2960">
                  <c:v>-7.6847099999999999</c:v>
                </c:pt>
                <c:pt idx="2961">
                  <c:v>-7.6825000000000001</c:v>
                </c:pt>
                <c:pt idx="2962">
                  <c:v>-7.6865899999999998</c:v>
                </c:pt>
                <c:pt idx="2963">
                  <c:v>-7.6932600000000004</c:v>
                </c:pt>
                <c:pt idx="2964">
                  <c:v>-7.6999399999999998</c:v>
                </c:pt>
                <c:pt idx="2965">
                  <c:v>-7.7058999999999997</c:v>
                </c:pt>
                <c:pt idx="2966">
                  <c:v>-7.7094100000000001</c:v>
                </c:pt>
                <c:pt idx="2967">
                  <c:v>-7.7084299999999999</c:v>
                </c:pt>
                <c:pt idx="2968">
                  <c:v>-7.7044699999999997</c:v>
                </c:pt>
                <c:pt idx="2969">
                  <c:v>-7.7002100000000002</c:v>
                </c:pt>
                <c:pt idx="2970">
                  <c:v>-7.6997299999999997</c:v>
                </c:pt>
                <c:pt idx="2971">
                  <c:v>-7.7030700000000003</c:v>
                </c:pt>
                <c:pt idx="2972">
                  <c:v>-7.7086699999999997</c:v>
                </c:pt>
                <c:pt idx="2973">
                  <c:v>-7.7198200000000003</c:v>
                </c:pt>
                <c:pt idx="2974">
                  <c:v>-7.7274700000000003</c:v>
                </c:pt>
                <c:pt idx="2975">
                  <c:v>-7.7193399999999999</c:v>
                </c:pt>
                <c:pt idx="2976">
                  <c:v>-7.7048800000000002</c:v>
                </c:pt>
                <c:pt idx="2977">
                  <c:v>-7.6977599999999997</c:v>
                </c:pt>
                <c:pt idx="2978">
                  <c:v>-7.69991</c:v>
                </c:pt>
                <c:pt idx="2979">
                  <c:v>-7.7064899999999996</c:v>
                </c:pt>
                <c:pt idx="2980">
                  <c:v>-7.71448</c:v>
                </c:pt>
                <c:pt idx="2981">
                  <c:v>-7.7236900000000004</c:v>
                </c:pt>
                <c:pt idx="2982">
                  <c:v>-7.7272999999999996</c:v>
                </c:pt>
                <c:pt idx="2983">
                  <c:v>-7.7212500000000004</c:v>
                </c:pt>
                <c:pt idx="2984">
                  <c:v>-7.71096</c:v>
                </c:pt>
                <c:pt idx="2985">
                  <c:v>-7.7018700000000004</c:v>
                </c:pt>
                <c:pt idx="2986">
                  <c:v>-7.6950799999999999</c:v>
                </c:pt>
                <c:pt idx="2987">
                  <c:v>-7.6906699999999999</c:v>
                </c:pt>
                <c:pt idx="2988">
                  <c:v>-7.6893599999999998</c:v>
                </c:pt>
                <c:pt idx="2989">
                  <c:v>-7.6909999999999998</c:v>
                </c:pt>
                <c:pt idx="2990">
                  <c:v>-7.6938000000000004</c:v>
                </c:pt>
                <c:pt idx="2991">
                  <c:v>-7.6970499999999999</c:v>
                </c:pt>
                <c:pt idx="2992">
                  <c:v>-7.6998499999999996</c:v>
                </c:pt>
                <c:pt idx="2993">
                  <c:v>-7.7008000000000001</c:v>
                </c:pt>
                <c:pt idx="2994">
                  <c:v>-7.7</c:v>
                </c:pt>
                <c:pt idx="2995">
                  <c:v>-7.6993999999999998</c:v>
                </c:pt>
                <c:pt idx="2996">
                  <c:v>-7.6996700000000002</c:v>
                </c:pt>
                <c:pt idx="2997">
                  <c:v>-7.6999700000000004</c:v>
                </c:pt>
                <c:pt idx="2998">
                  <c:v>-7.7006800000000002</c:v>
                </c:pt>
                <c:pt idx="2999">
                  <c:v>-7.7021699999999997</c:v>
                </c:pt>
                <c:pt idx="3000">
                  <c:v>-7.7038700000000002</c:v>
                </c:pt>
                <c:pt idx="3001">
                  <c:v>-7.7050299999999998</c:v>
                </c:pt>
                <c:pt idx="3002">
                  <c:v>-7.7046200000000002</c:v>
                </c:pt>
                <c:pt idx="3003">
                  <c:v>-7.70444</c:v>
                </c:pt>
                <c:pt idx="3004">
                  <c:v>-7.70512</c:v>
                </c:pt>
                <c:pt idx="3005">
                  <c:v>-7.7057200000000003</c:v>
                </c:pt>
                <c:pt idx="3006">
                  <c:v>-7.7064300000000001</c:v>
                </c:pt>
                <c:pt idx="3007">
                  <c:v>-7.7073900000000002</c:v>
                </c:pt>
                <c:pt idx="3008">
                  <c:v>-7.7085800000000004</c:v>
                </c:pt>
                <c:pt idx="3009">
                  <c:v>-7.71394</c:v>
                </c:pt>
                <c:pt idx="3010">
                  <c:v>-7.72539</c:v>
                </c:pt>
                <c:pt idx="3011">
                  <c:v>-7.7374299999999998</c:v>
                </c:pt>
                <c:pt idx="3012">
                  <c:v>-7.7430000000000003</c:v>
                </c:pt>
                <c:pt idx="3013">
                  <c:v>-7.7384700000000004</c:v>
                </c:pt>
                <c:pt idx="3014">
                  <c:v>-7.7293799999999999</c:v>
                </c:pt>
                <c:pt idx="3015">
                  <c:v>-7.72119</c:v>
                </c:pt>
                <c:pt idx="3016">
                  <c:v>-7.7160599999999997</c:v>
                </c:pt>
                <c:pt idx="3017">
                  <c:v>-7.7107000000000001</c:v>
                </c:pt>
                <c:pt idx="3018">
                  <c:v>-7.70322</c:v>
                </c:pt>
                <c:pt idx="3019">
                  <c:v>-7.6992799999999999</c:v>
                </c:pt>
                <c:pt idx="3020">
                  <c:v>-7.7020499999999998</c:v>
                </c:pt>
                <c:pt idx="3021">
                  <c:v>-7.7087000000000003</c:v>
                </c:pt>
                <c:pt idx="3022">
                  <c:v>-7.7157299999999998</c:v>
                </c:pt>
                <c:pt idx="3023">
                  <c:v>-7.7212500000000004</c:v>
                </c:pt>
                <c:pt idx="3024">
                  <c:v>-7.7249400000000001</c:v>
                </c:pt>
                <c:pt idx="3025">
                  <c:v>-7.7267900000000003</c:v>
                </c:pt>
                <c:pt idx="3026">
                  <c:v>-7.7279200000000001</c:v>
                </c:pt>
                <c:pt idx="3027">
                  <c:v>-7.7285500000000003</c:v>
                </c:pt>
                <c:pt idx="3028">
                  <c:v>-7.7300399999999998</c:v>
                </c:pt>
                <c:pt idx="3029">
                  <c:v>-7.7318899999999999</c:v>
                </c:pt>
                <c:pt idx="3030">
                  <c:v>-7.7332000000000001</c:v>
                </c:pt>
                <c:pt idx="3031">
                  <c:v>-7.7349600000000001</c:v>
                </c:pt>
                <c:pt idx="3032">
                  <c:v>-7.73698</c:v>
                </c:pt>
                <c:pt idx="3033">
                  <c:v>-7.7382</c:v>
                </c:pt>
                <c:pt idx="3034">
                  <c:v>-7.7363900000000001</c:v>
                </c:pt>
                <c:pt idx="3035">
                  <c:v>-7.73224</c:v>
                </c:pt>
                <c:pt idx="3036">
                  <c:v>-7.7284300000000004</c:v>
                </c:pt>
                <c:pt idx="3037">
                  <c:v>-7.7265499999999996</c:v>
                </c:pt>
                <c:pt idx="3038">
                  <c:v>-7.7264299999999997</c:v>
                </c:pt>
                <c:pt idx="3039">
                  <c:v>-7.7272699999999999</c:v>
                </c:pt>
                <c:pt idx="3040">
                  <c:v>-7.7268499999999998</c:v>
                </c:pt>
                <c:pt idx="3041">
                  <c:v>-7.72417</c:v>
                </c:pt>
                <c:pt idx="3042">
                  <c:v>-7.72166</c:v>
                </c:pt>
                <c:pt idx="3043">
                  <c:v>-7.72309</c:v>
                </c:pt>
                <c:pt idx="3044">
                  <c:v>-7.7267000000000001</c:v>
                </c:pt>
                <c:pt idx="3045">
                  <c:v>-7.7286400000000004</c:v>
                </c:pt>
                <c:pt idx="3046">
                  <c:v>-7.7274200000000004</c:v>
                </c:pt>
                <c:pt idx="3047">
                  <c:v>-7.7252999999999998</c:v>
                </c:pt>
                <c:pt idx="3048">
                  <c:v>-7.7242899999999999</c:v>
                </c:pt>
                <c:pt idx="3049">
                  <c:v>-7.7238100000000003</c:v>
                </c:pt>
                <c:pt idx="3050">
                  <c:v>-7.72342</c:v>
                </c:pt>
                <c:pt idx="3051">
                  <c:v>-7.7237799999999996</c:v>
                </c:pt>
                <c:pt idx="3052">
                  <c:v>-7.7242600000000001</c:v>
                </c:pt>
                <c:pt idx="3053">
                  <c:v>-7.7232700000000003</c:v>
                </c:pt>
                <c:pt idx="3054">
                  <c:v>-7.7201399999999998</c:v>
                </c:pt>
                <c:pt idx="3055">
                  <c:v>-7.7180299999999997</c:v>
                </c:pt>
                <c:pt idx="3056">
                  <c:v>-7.7191900000000002</c:v>
                </c:pt>
                <c:pt idx="3057">
                  <c:v>-7.7233000000000001</c:v>
                </c:pt>
                <c:pt idx="3058">
                  <c:v>-7.7261600000000001</c:v>
                </c:pt>
                <c:pt idx="3059">
                  <c:v>-7.7252099999999997</c:v>
                </c:pt>
                <c:pt idx="3060">
                  <c:v>-7.7229999999999999</c:v>
                </c:pt>
                <c:pt idx="3061">
                  <c:v>-7.7229999999999999</c:v>
                </c:pt>
                <c:pt idx="3062">
                  <c:v>-7.7237200000000001</c:v>
                </c:pt>
                <c:pt idx="3063">
                  <c:v>-7.7237499999999999</c:v>
                </c:pt>
                <c:pt idx="3064">
                  <c:v>-7.7233900000000002</c:v>
                </c:pt>
                <c:pt idx="3065">
                  <c:v>-7.7226800000000004</c:v>
                </c:pt>
                <c:pt idx="3066">
                  <c:v>-7.7220500000000003</c:v>
                </c:pt>
                <c:pt idx="3067">
                  <c:v>-7.7219600000000002</c:v>
                </c:pt>
                <c:pt idx="3068">
                  <c:v>-7.7208899999999998</c:v>
                </c:pt>
                <c:pt idx="3069">
                  <c:v>-7.7147199999999998</c:v>
                </c:pt>
                <c:pt idx="3070">
                  <c:v>-7.7037800000000001</c:v>
                </c:pt>
                <c:pt idx="3071">
                  <c:v>-7.6970499999999999</c:v>
                </c:pt>
                <c:pt idx="3072">
                  <c:v>-7.6963600000000003</c:v>
                </c:pt>
                <c:pt idx="3073">
                  <c:v>-7.6974299999999998</c:v>
                </c:pt>
                <c:pt idx="3074">
                  <c:v>-7.69937</c:v>
                </c:pt>
                <c:pt idx="3075">
                  <c:v>-7.7031900000000002</c:v>
                </c:pt>
                <c:pt idx="3076">
                  <c:v>-7.7073600000000004</c:v>
                </c:pt>
                <c:pt idx="3077">
                  <c:v>-7.70831</c:v>
                </c:pt>
                <c:pt idx="3078">
                  <c:v>-7.7059899999999999</c:v>
                </c:pt>
                <c:pt idx="3079">
                  <c:v>-7.70268</c:v>
                </c:pt>
                <c:pt idx="3080">
                  <c:v>-7.7002699999999997</c:v>
                </c:pt>
                <c:pt idx="3081">
                  <c:v>-7.6987500000000004</c:v>
                </c:pt>
                <c:pt idx="3082">
                  <c:v>-7.69794</c:v>
                </c:pt>
                <c:pt idx="3083">
                  <c:v>-7.6977599999999997</c:v>
                </c:pt>
                <c:pt idx="3084">
                  <c:v>-7.6985400000000004</c:v>
                </c:pt>
                <c:pt idx="3085">
                  <c:v>-7.6994300000000004</c:v>
                </c:pt>
                <c:pt idx="3086">
                  <c:v>-7.6982400000000002</c:v>
                </c:pt>
                <c:pt idx="3087">
                  <c:v>-7.69407</c:v>
                </c:pt>
                <c:pt idx="3088">
                  <c:v>-7.68933</c:v>
                </c:pt>
                <c:pt idx="3089">
                  <c:v>-7.6875099999999996</c:v>
                </c:pt>
                <c:pt idx="3090">
                  <c:v>-7.69034</c:v>
                </c:pt>
                <c:pt idx="3091">
                  <c:v>-7.69475</c:v>
                </c:pt>
                <c:pt idx="3092">
                  <c:v>-7.6978200000000001</c:v>
                </c:pt>
                <c:pt idx="3093">
                  <c:v>-7.69937</c:v>
                </c:pt>
                <c:pt idx="3094">
                  <c:v>-7.7000599999999997</c:v>
                </c:pt>
                <c:pt idx="3095">
                  <c:v>-7.7012799999999997</c:v>
                </c:pt>
                <c:pt idx="3096">
                  <c:v>-7.7024100000000004</c:v>
                </c:pt>
                <c:pt idx="3097">
                  <c:v>-7.70235</c:v>
                </c:pt>
                <c:pt idx="3098">
                  <c:v>-7.7020499999999998</c:v>
                </c:pt>
                <c:pt idx="3099">
                  <c:v>-7.7019900000000003</c:v>
                </c:pt>
                <c:pt idx="3100">
                  <c:v>-7.7023799999999998</c:v>
                </c:pt>
                <c:pt idx="3101">
                  <c:v>-7.7023200000000003</c:v>
                </c:pt>
                <c:pt idx="3102">
                  <c:v>-7.7019900000000003</c:v>
                </c:pt>
                <c:pt idx="3103">
                  <c:v>-7.7023200000000003</c:v>
                </c:pt>
                <c:pt idx="3104">
                  <c:v>-7.7025300000000003</c:v>
                </c:pt>
                <c:pt idx="3105">
                  <c:v>-7.7027099999999997</c:v>
                </c:pt>
                <c:pt idx="3106">
                  <c:v>-7.70268</c:v>
                </c:pt>
                <c:pt idx="3107">
                  <c:v>-7.7025899999999998</c:v>
                </c:pt>
                <c:pt idx="3108">
                  <c:v>-7.7028299999999996</c:v>
                </c:pt>
                <c:pt idx="3109">
                  <c:v>-7.7028299999999996</c:v>
                </c:pt>
                <c:pt idx="3110">
                  <c:v>-7.7025899999999998</c:v>
                </c:pt>
                <c:pt idx="3111">
                  <c:v>-7.7024999999999997</c:v>
                </c:pt>
                <c:pt idx="3112">
                  <c:v>-7.7023799999999998</c:v>
                </c:pt>
                <c:pt idx="3113">
                  <c:v>-7.70235</c:v>
                </c:pt>
                <c:pt idx="3114">
                  <c:v>-7.7023799999999998</c:v>
                </c:pt>
                <c:pt idx="3115">
                  <c:v>-7.7029199999999998</c:v>
                </c:pt>
                <c:pt idx="3116">
                  <c:v>-7.70357</c:v>
                </c:pt>
                <c:pt idx="3117">
                  <c:v>-7.7039900000000001</c:v>
                </c:pt>
                <c:pt idx="3118">
                  <c:v>-7.7040800000000003</c:v>
                </c:pt>
                <c:pt idx="3119">
                  <c:v>-7.7039</c:v>
                </c:pt>
                <c:pt idx="3120">
                  <c:v>-7.7039900000000001</c:v>
                </c:pt>
                <c:pt idx="3121">
                  <c:v>-7.7036899999999999</c:v>
                </c:pt>
                <c:pt idx="3122">
                  <c:v>-7.7027099999999997</c:v>
                </c:pt>
                <c:pt idx="3123">
                  <c:v>-7.7019299999999999</c:v>
                </c:pt>
                <c:pt idx="3124">
                  <c:v>-7.7020200000000001</c:v>
                </c:pt>
                <c:pt idx="3125">
                  <c:v>-7.7031900000000002</c:v>
                </c:pt>
                <c:pt idx="3126">
                  <c:v>-7.7046799999999998</c:v>
                </c:pt>
                <c:pt idx="3127">
                  <c:v>-7.7054499999999999</c:v>
                </c:pt>
                <c:pt idx="3128">
                  <c:v>-7.7054799999999997</c:v>
                </c:pt>
                <c:pt idx="3129">
                  <c:v>-7.7064599999999999</c:v>
                </c:pt>
                <c:pt idx="3130">
                  <c:v>-7.7138</c:v>
                </c:pt>
                <c:pt idx="3131">
                  <c:v>-7.7350099999999999</c:v>
                </c:pt>
                <c:pt idx="3132">
                  <c:v>-7.7655900000000004</c:v>
                </c:pt>
                <c:pt idx="3133">
                  <c:v>-7.7951899999999998</c:v>
                </c:pt>
                <c:pt idx="3134">
                  <c:v>-7.8176600000000001</c:v>
                </c:pt>
                <c:pt idx="3135">
                  <c:v>-7.8323200000000002</c:v>
                </c:pt>
                <c:pt idx="3136">
                  <c:v>-7.84084</c:v>
                </c:pt>
                <c:pt idx="3137">
                  <c:v>-7.84361</c:v>
                </c:pt>
                <c:pt idx="3138">
                  <c:v>-7.8420899999999998</c:v>
                </c:pt>
                <c:pt idx="3139">
                  <c:v>-7.8396800000000004</c:v>
                </c:pt>
                <c:pt idx="3140">
                  <c:v>-7.8375899999999996</c:v>
                </c:pt>
                <c:pt idx="3141">
                  <c:v>-7.8356599999999998</c:v>
                </c:pt>
                <c:pt idx="3142">
                  <c:v>-7.8335999999999997</c:v>
                </c:pt>
                <c:pt idx="3143">
                  <c:v>-7.8319900000000002</c:v>
                </c:pt>
                <c:pt idx="3144">
                  <c:v>-7.8308600000000004</c:v>
                </c:pt>
                <c:pt idx="3145">
                  <c:v>-7.8299700000000003</c:v>
                </c:pt>
                <c:pt idx="3146">
                  <c:v>-7.8281799999999997</c:v>
                </c:pt>
                <c:pt idx="3147">
                  <c:v>-7.8270400000000002</c:v>
                </c:pt>
                <c:pt idx="3148">
                  <c:v>-7.8265399999999996</c:v>
                </c:pt>
                <c:pt idx="3149">
                  <c:v>-7.8257300000000001</c:v>
                </c:pt>
                <c:pt idx="3150">
                  <c:v>-7.8249599999999999</c:v>
                </c:pt>
                <c:pt idx="3151">
                  <c:v>-7.8249000000000004</c:v>
                </c:pt>
                <c:pt idx="3152">
                  <c:v>-7.8254400000000004</c:v>
                </c:pt>
                <c:pt idx="3153">
                  <c:v>-7.8257000000000003</c:v>
                </c:pt>
                <c:pt idx="3154">
                  <c:v>-7.8254900000000003</c:v>
                </c:pt>
                <c:pt idx="3155">
                  <c:v>-7.8254599999999996</c:v>
                </c:pt>
                <c:pt idx="3156">
                  <c:v>-7.8261799999999999</c:v>
                </c:pt>
                <c:pt idx="3157">
                  <c:v>-7.8264800000000001</c:v>
                </c:pt>
                <c:pt idx="3158">
                  <c:v>-7.8263600000000002</c:v>
                </c:pt>
                <c:pt idx="3159">
                  <c:v>-7.8259699999999999</c:v>
                </c:pt>
                <c:pt idx="3160">
                  <c:v>-7.8255800000000004</c:v>
                </c:pt>
                <c:pt idx="3161">
                  <c:v>-7.8254400000000004</c:v>
                </c:pt>
                <c:pt idx="3162">
                  <c:v>-7.8257300000000001</c:v>
                </c:pt>
                <c:pt idx="3163">
                  <c:v>-7.82606</c:v>
                </c:pt>
                <c:pt idx="3164">
                  <c:v>-7.8259400000000001</c:v>
                </c:pt>
                <c:pt idx="3165">
                  <c:v>-7.8254599999999996</c:v>
                </c:pt>
                <c:pt idx="3166">
                  <c:v>-7.8257000000000003</c:v>
                </c:pt>
                <c:pt idx="3167">
                  <c:v>-7.8259400000000001</c:v>
                </c:pt>
                <c:pt idx="3168">
                  <c:v>-7.8254400000000004</c:v>
                </c:pt>
                <c:pt idx="3169">
                  <c:v>-7.8257899999999996</c:v>
                </c:pt>
                <c:pt idx="3170">
                  <c:v>-7.8257599999999998</c:v>
                </c:pt>
                <c:pt idx="3171">
                  <c:v>-7.8252300000000004</c:v>
                </c:pt>
                <c:pt idx="3172">
                  <c:v>-7.8247200000000001</c:v>
                </c:pt>
                <c:pt idx="3173">
                  <c:v>-7.8247799999999996</c:v>
                </c:pt>
                <c:pt idx="3174">
                  <c:v>-7.8252899999999999</c:v>
                </c:pt>
                <c:pt idx="3175">
                  <c:v>-7.8253500000000003</c:v>
                </c:pt>
                <c:pt idx="3176">
                  <c:v>-7.8253500000000003</c:v>
                </c:pt>
                <c:pt idx="3177">
                  <c:v>-7.8253500000000003</c:v>
                </c:pt>
                <c:pt idx="3178">
                  <c:v>-7.8253500000000003</c:v>
                </c:pt>
                <c:pt idx="3179">
                  <c:v>-7.8253500000000003</c:v>
                </c:pt>
                <c:pt idx="3180">
                  <c:v>-7.8253500000000003</c:v>
                </c:pt>
                <c:pt idx="3181">
                  <c:v>-7.8253500000000003</c:v>
                </c:pt>
                <c:pt idx="3182">
                  <c:v>-7.8253500000000003</c:v>
                </c:pt>
                <c:pt idx="3183">
                  <c:v>-7.8253500000000003</c:v>
                </c:pt>
                <c:pt idx="3184">
                  <c:v>-7.8253500000000003</c:v>
                </c:pt>
                <c:pt idx="3185">
                  <c:v>-7.8253500000000003</c:v>
                </c:pt>
                <c:pt idx="3186">
                  <c:v>-7.8253500000000003</c:v>
                </c:pt>
                <c:pt idx="3187">
                  <c:v>-7.8253500000000003</c:v>
                </c:pt>
                <c:pt idx="3188">
                  <c:v>-7.8269599999999997</c:v>
                </c:pt>
                <c:pt idx="3189">
                  <c:v>-7.8273999999999999</c:v>
                </c:pt>
                <c:pt idx="3190">
                  <c:v>-7.8263299999999996</c:v>
                </c:pt>
                <c:pt idx="3191">
                  <c:v>-7.82552</c:v>
                </c:pt>
                <c:pt idx="3192">
                  <c:v>-7.8254099999999998</c:v>
                </c:pt>
                <c:pt idx="3193">
                  <c:v>-7.8254099999999998</c:v>
                </c:pt>
                <c:pt idx="3194">
                  <c:v>-7.8257599999999998</c:v>
                </c:pt>
                <c:pt idx="3195">
                  <c:v>-7.8257000000000003</c:v>
                </c:pt>
                <c:pt idx="3196">
                  <c:v>-7.8255499999999998</c:v>
                </c:pt>
                <c:pt idx="3197">
                  <c:v>-7.8257000000000003</c:v>
                </c:pt>
                <c:pt idx="3198">
                  <c:v>-7.8256699999999997</c:v>
                </c:pt>
                <c:pt idx="3199">
                  <c:v>-7.8253500000000003</c:v>
                </c:pt>
                <c:pt idx="3200">
                  <c:v>-7.8252600000000001</c:v>
                </c:pt>
                <c:pt idx="3201">
                  <c:v>-7.82552</c:v>
                </c:pt>
                <c:pt idx="3202">
                  <c:v>-7.8254900000000003</c:v>
                </c:pt>
                <c:pt idx="3203">
                  <c:v>-7.8258799999999997</c:v>
                </c:pt>
                <c:pt idx="3204">
                  <c:v>-7.8265099999999999</c:v>
                </c:pt>
                <c:pt idx="3205">
                  <c:v>-7.8265700000000002</c:v>
                </c:pt>
                <c:pt idx="3206">
                  <c:v>-7.8258200000000002</c:v>
                </c:pt>
                <c:pt idx="3207">
                  <c:v>-7.8249599999999999</c:v>
                </c:pt>
                <c:pt idx="3208">
                  <c:v>-7.8242099999999999</c:v>
                </c:pt>
                <c:pt idx="3209">
                  <c:v>-7.8236800000000004</c:v>
                </c:pt>
                <c:pt idx="3210">
                  <c:v>-7.8239999999999998</c:v>
                </c:pt>
                <c:pt idx="3211">
                  <c:v>-7.8236499999999998</c:v>
                </c:pt>
                <c:pt idx="3212">
                  <c:v>-7.8233199999999998</c:v>
                </c:pt>
                <c:pt idx="3213">
                  <c:v>-7.8243600000000004</c:v>
                </c:pt>
                <c:pt idx="3214">
                  <c:v>-7.8250200000000003</c:v>
                </c:pt>
                <c:pt idx="3215">
                  <c:v>-7.8248100000000003</c:v>
                </c:pt>
                <c:pt idx="3216">
                  <c:v>-7.8244800000000003</c:v>
                </c:pt>
                <c:pt idx="3217">
                  <c:v>-7.8242099999999999</c:v>
                </c:pt>
                <c:pt idx="3218">
                  <c:v>-7.8243299999999998</c:v>
                </c:pt>
                <c:pt idx="3219">
                  <c:v>-7.8247200000000001</c:v>
                </c:pt>
                <c:pt idx="3220">
                  <c:v>-7.8247499999999999</c:v>
                </c:pt>
                <c:pt idx="3221">
                  <c:v>-7.8245699999999996</c:v>
                </c:pt>
                <c:pt idx="3222">
                  <c:v>-7.82409</c:v>
                </c:pt>
                <c:pt idx="3223">
                  <c:v>-7.8228999999999997</c:v>
                </c:pt>
                <c:pt idx="3224">
                  <c:v>-7.8223700000000003</c:v>
                </c:pt>
                <c:pt idx="3225">
                  <c:v>-7.8235299999999999</c:v>
                </c:pt>
                <c:pt idx="3226">
                  <c:v>-7.8240299999999996</c:v>
                </c:pt>
                <c:pt idx="3227">
                  <c:v>-7.8237399999999999</c:v>
                </c:pt>
                <c:pt idx="3228">
                  <c:v>-7.8241500000000004</c:v>
                </c:pt>
                <c:pt idx="3229">
                  <c:v>-7.8247499999999999</c:v>
                </c:pt>
                <c:pt idx="3230">
                  <c:v>-7.8247200000000001</c:v>
                </c:pt>
                <c:pt idx="3231">
                  <c:v>-7.8242399999999996</c:v>
                </c:pt>
                <c:pt idx="3232">
                  <c:v>-7.8242099999999999</c:v>
                </c:pt>
                <c:pt idx="3233">
                  <c:v>-7.82484</c:v>
                </c:pt>
                <c:pt idx="3234">
                  <c:v>-7.8251400000000002</c:v>
                </c:pt>
                <c:pt idx="3235">
                  <c:v>-7.8251099999999996</c:v>
                </c:pt>
                <c:pt idx="3236">
                  <c:v>-7.8245399999999998</c:v>
                </c:pt>
                <c:pt idx="3237">
                  <c:v>-7.8240299999999996</c:v>
                </c:pt>
                <c:pt idx="3238">
                  <c:v>-7.8237100000000002</c:v>
                </c:pt>
                <c:pt idx="3239">
                  <c:v>-7.8236800000000004</c:v>
                </c:pt>
                <c:pt idx="3240">
                  <c:v>-7.8238899999999996</c:v>
                </c:pt>
                <c:pt idx="3241">
                  <c:v>-7.8242399999999996</c:v>
                </c:pt>
                <c:pt idx="3242">
                  <c:v>-7.8240600000000002</c:v>
                </c:pt>
                <c:pt idx="3243">
                  <c:v>-7.82409</c:v>
                </c:pt>
                <c:pt idx="3244">
                  <c:v>-7.8238000000000003</c:v>
                </c:pt>
                <c:pt idx="3245">
                  <c:v>-7.82308</c:v>
                </c:pt>
                <c:pt idx="3246">
                  <c:v>-7.8225699999999998</c:v>
                </c:pt>
                <c:pt idx="3247">
                  <c:v>-7.8227500000000001</c:v>
                </c:pt>
                <c:pt idx="3248">
                  <c:v>-7.82341</c:v>
                </c:pt>
                <c:pt idx="3249">
                  <c:v>-7.8274299999999997</c:v>
                </c:pt>
                <c:pt idx="3250">
                  <c:v>-7.8370600000000001</c:v>
                </c:pt>
                <c:pt idx="3251">
                  <c:v>-7.84579</c:v>
                </c:pt>
                <c:pt idx="3252">
                  <c:v>-7.8479999999999999</c:v>
                </c:pt>
                <c:pt idx="3253">
                  <c:v>-7.8466800000000001</c:v>
                </c:pt>
                <c:pt idx="3254">
                  <c:v>-7.8458800000000002</c:v>
                </c:pt>
                <c:pt idx="3255">
                  <c:v>-7.8466500000000003</c:v>
                </c:pt>
                <c:pt idx="3256">
                  <c:v>-7.8479999999999999</c:v>
                </c:pt>
                <c:pt idx="3257">
                  <c:v>-7.8494599999999997</c:v>
                </c:pt>
                <c:pt idx="3258">
                  <c:v>-7.8509500000000001</c:v>
                </c:pt>
                <c:pt idx="3259">
                  <c:v>-7.8511800000000003</c:v>
                </c:pt>
                <c:pt idx="3260">
                  <c:v>-7.8513599999999997</c:v>
                </c:pt>
                <c:pt idx="3261">
                  <c:v>-7.8524099999999999</c:v>
                </c:pt>
                <c:pt idx="3262">
                  <c:v>-7.8532999999999999</c:v>
                </c:pt>
                <c:pt idx="3263">
                  <c:v>-7.8534499999999996</c:v>
                </c:pt>
                <c:pt idx="3264">
                  <c:v>-7.8536000000000001</c:v>
                </c:pt>
                <c:pt idx="3265">
                  <c:v>-7.8544299999999998</c:v>
                </c:pt>
                <c:pt idx="3266">
                  <c:v>-7.8544</c:v>
                </c:pt>
                <c:pt idx="3267">
                  <c:v>-7.8541299999999996</c:v>
                </c:pt>
                <c:pt idx="3268">
                  <c:v>-7.8545199999999999</c:v>
                </c:pt>
                <c:pt idx="3269">
                  <c:v>-7.8549699999999998</c:v>
                </c:pt>
                <c:pt idx="3270">
                  <c:v>-7.85527</c:v>
                </c:pt>
                <c:pt idx="3271">
                  <c:v>-7.85494</c:v>
                </c:pt>
                <c:pt idx="3272">
                  <c:v>-7.8542199999999998</c:v>
                </c:pt>
                <c:pt idx="3273">
                  <c:v>-7.8540999999999999</c:v>
                </c:pt>
                <c:pt idx="3274">
                  <c:v>-7.85419</c:v>
                </c:pt>
                <c:pt idx="3275">
                  <c:v>-7.8541299999999996</c:v>
                </c:pt>
                <c:pt idx="3276">
                  <c:v>-7.8534499999999996</c:v>
                </c:pt>
                <c:pt idx="3277">
                  <c:v>-7.8532400000000004</c:v>
                </c:pt>
                <c:pt idx="3278">
                  <c:v>-7.8532999999999999</c:v>
                </c:pt>
                <c:pt idx="3279">
                  <c:v>-7.8536599999999996</c:v>
                </c:pt>
                <c:pt idx="3280">
                  <c:v>-7.8540799999999997</c:v>
                </c:pt>
                <c:pt idx="3281">
                  <c:v>-7.8539300000000001</c:v>
                </c:pt>
                <c:pt idx="3282">
                  <c:v>-7.8536900000000003</c:v>
                </c:pt>
                <c:pt idx="3283">
                  <c:v>-7.8537800000000004</c:v>
                </c:pt>
                <c:pt idx="3284">
                  <c:v>-7.8536299999999999</c:v>
                </c:pt>
                <c:pt idx="3285">
                  <c:v>-7.8534499999999996</c:v>
                </c:pt>
                <c:pt idx="3286">
                  <c:v>-7.8528500000000001</c:v>
                </c:pt>
                <c:pt idx="3287">
                  <c:v>-7.8526999999999996</c:v>
                </c:pt>
                <c:pt idx="3288">
                  <c:v>-7.8525</c:v>
                </c:pt>
                <c:pt idx="3289">
                  <c:v>-7.8525900000000002</c:v>
                </c:pt>
                <c:pt idx="3290">
                  <c:v>-7.8525</c:v>
                </c:pt>
                <c:pt idx="3291">
                  <c:v>-7.8527899999999997</c:v>
                </c:pt>
                <c:pt idx="3292">
                  <c:v>-7.8532400000000004</c:v>
                </c:pt>
                <c:pt idx="3293">
                  <c:v>-7.85372</c:v>
                </c:pt>
                <c:pt idx="3294">
                  <c:v>-7.8534800000000002</c:v>
                </c:pt>
                <c:pt idx="3295">
                  <c:v>-7.8526400000000001</c:v>
                </c:pt>
                <c:pt idx="3296">
                  <c:v>-7.8520799999999999</c:v>
                </c:pt>
                <c:pt idx="3297">
                  <c:v>-7.85229</c:v>
                </c:pt>
                <c:pt idx="3298">
                  <c:v>-7.8529400000000003</c:v>
                </c:pt>
                <c:pt idx="3299">
                  <c:v>-7.85351</c:v>
                </c:pt>
                <c:pt idx="3300">
                  <c:v>-7.8536599999999996</c:v>
                </c:pt>
                <c:pt idx="3301">
                  <c:v>-7.8543099999999999</c:v>
                </c:pt>
                <c:pt idx="3302">
                  <c:v>-7.8540799999999997</c:v>
                </c:pt>
                <c:pt idx="3303">
                  <c:v>-7.8522600000000002</c:v>
                </c:pt>
                <c:pt idx="3304">
                  <c:v>-7.8507100000000003</c:v>
                </c:pt>
                <c:pt idx="3305">
                  <c:v>-7.8504399999999999</c:v>
                </c:pt>
                <c:pt idx="3306">
                  <c:v>-7.8510099999999996</c:v>
                </c:pt>
                <c:pt idx="3307">
                  <c:v>-7.8518400000000002</c:v>
                </c:pt>
                <c:pt idx="3308">
                  <c:v>-7.8525</c:v>
                </c:pt>
                <c:pt idx="3309">
                  <c:v>-7.8495499999999998</c:v>
                </c:pt>
                <c:pt idx="3310">
                  <c:v>-7.83995</c:v>
                </c:pt>
                <c:pt idx="3311">
                  <c:v>-7.83047</c:v>
                </c:pt>
                <c:pt idx="3312">
                  <c:v>-7.8273099999999998</c:v>
                </c:pt>
                <c:pt idx="3313">
                  <c:v>-7.8282999999999996</c:v>
                </c:pt>
                <c:pt idx="3314">
                  <c:v>-7.8291899999999996</c:v>
                </c:pt>
                <c:pt idx="3315">
                  <c:v>-7.8279100000000001</c:v>
                </c:pt>
                <c:pt idx="3316">
                  <c:v>-7.8251999999999997</c:v>
                </c:pt>
                <c:pt idx="3317">
                  <c:v>-7.82287</c:v>
                </c:pt>
                <c:pt idx="3318">
                  <c:v>-7.82186</c:v>
                </c:pt>
                <c:pt idx="3319">
                  <c:v>-7.82111</c:v>
                </c:pt>
                <c:pt idx="3320">
                  <c:v>-7.8200700000000003</c:v>
                </c:pt>
                <c:pt idx="3321">
                  <c:v>-7.8192399999999997</c:v>
                </c:pt>
                <c:pt idx="3322">
                  <c:v>-7.8178700000000001</c:v>
                </c:pt>
                <c:pt idx="3323">
                  <c:v>-7.8173899999999996</c:v>
                </c:pt>
                <c:pt idx="3324">
                  <c:v>-7.8176300000000003</c:v>
                </c:pt>
                <c:pt idx="3325">
                  <c:v>-7.81745</c:v>
                </c:pt>
                <c:pt idx="3326">
                  <c:v>-7.8176300000000003</c:v>
                </c:pt>
                <c:pt idx="3327">
                  <c:v>-7.81792</c:v>
                </c:pt>
                <c:pt idx="3328">
                  <c:v>-7.8182799999999997</c:v>
                </c:pt>
                <c:pt idx="3329">
                  <c:v>-7.8183999999999996</c:v>
                </c:pt>
                <c:pt idx="3330">
                  <c:v>-7.8182200000000002</c:v>
                </c:pt>
                <c:pt idx="3331">
                  <c:v>-7.8185200000000004</c:v>
                </c:pt>
                <c:pt idx="3332">
                  <c:v>-7.8188500000000003</c:v>
                </c:pt>
                <c:pt idx="3333">
                  <c:v>-7.819</c:v>
                </c:pt>
                <c:pt idx="3334">
                  <c:v>-7.81921</c:v>
                </c:pt>
                <c:pt idx="3335">
                  <c:v>-7.8191800000000002</c:v>
                </c:pt>
                <c:pt idx="3336">
                  <c:v>-7.8190600000000003</c:v>
                </c:pt>
                <c:pt idx="3337">
                  <c:v>-7.81921</c:v>
                </c:pt>
                <c:pt idx="3338">
                  <c:v>-7.8198299999999996</c:v>
                </c:pt>
                <c:pt idx="3339">
                  <c:v>-7.8204599999999997</c:v>
                </c:pt>
                <c:pt idx="3340">
                  <c:v>-7.8203699999999996</c:v>
                </c:pt>
                <c:pt idx="3341">
                  <c:v>-7.8199199999999998</c:v>
                </c:pt>
                <c:pt idx="3342">
                  <c:v>-7.8201599999999996</c:v>
                </c:pt>
                <c:pt idx="3343">
                  <c:v>-7.8204900000000004</c:v>
                </c:pt>
                <c:pt idx="3344">
                  <c:v>-7.8203399999999998</c:v>
                </c:pt>
                <c:pt idx="3345">
                  <c:v>-7.8200399999999997</c:v>
                </c:pt>
                <c:pt idx="3346">
                  <c:v>-7.8197099999999997</c:v>
                </c:pt>
                <c:pt idx="3347">
                  <c:v>-7.8192399999999997</c:v>
                </c:pt>
                <c:pt idx="3348">
                  <c:v>-7.8193599999999996</c:v>
                </c:pt>
                <c:pt idx="3349">
                  <c:v>-7.8200399999999997</c:v>
                </c:pt>
                <c:pt idx="3350">
                  <c:v>-7.8208799999999998</c:v>
                </c:pt>
                <c:pt idx="3351">
                  <c:v>-7.8207300000000002</c:v>
                </c:pt>
                <c:pt idx="3352">
                  <c:v>-7.8202800000000003</c:v>
                </c:pt>
                <c:pt idx="3353">
                  <c:v>-7.8201299999999998</c:v>
                </c:pt>
                <c:pt idx="3354">
                  <c:v>-7.81968</c:v>
                </c:pt>
                <c:pt idx="3355">
                  <c:v>-7.8194999999999997</c:v>
                </c:pt>
                <c:pt idx="3356">
                  <c:v>-7.8188199999999997</c:v>
                </c:pt>
                <c:pt idx="3357">
                  <c:v>-7.8185500000000001</c:v>
                </c:pt>
                <c:pt idx="3358">
                  <c:v>-7.8182799999999997</c:v>
                </c:pt>
                <c:pt idx="3359">
                  <c:v>-7.8176600000000001</c:v>
                </c:pt>
                <c:pt idx="3360">
                  <c:v>-7.8177199999999996</c:v>
                </c:pt>
                <c:pt idx="3361">
                  <c:v>-7.8180699999999996</c:v>
                </c:pt>
                <c:pt idx="3362">
                  <c:v>-7.8175699999999999</c:v>
                </c:pt>
                <c:pt idx="3363">
                  <c:v>-7.8174200000000003</c:v>
                </c:pt>
                <c:pt idx="3364">
                  <c:v>-7.81846</c:v>
                </c:pt>
                <c:pt idx="3365">
                  <c:v>-7.8186400000000003</c:v>
                </c:pt>
                <c:pt idx="3366">
                  <c:v>-7.8181000000000003</c:v>
                </c:pt>
                <c:pt idx="3367">
                  <c:v>-7.81745</c:v>
                </c:pt>
                <c:pt idx="3368">
                  <c:v>-7.8166700000000002</c:v>
                </c:pt>
                <c:pt idx="3369">
                  <c:v>-7.8152699999999999</c:v>
                </c:pt>
                <c:pt idx="3370">
                  <c:v>-7.8083299999999998</c:v>
                </c:pt>
                <c:pt idx="3371">
                  <c:v>-7.7846700000000002</c:v>
                </c:pt>
                <c:pt idx="3372">
                  <c:v>-7.7443999999999997</c:v>
                </c:pt>
                <c:pt idx="3373">
                  <c:v>-7.7046799999999998</c:v>
                </c:pt>
                <c:pt idx="3374">
                  <c:v>-7.6804500000000004</c:v>
                </c:pt>
                <c:pt idx="3375">
                  <c:v>-7.6744599999999998</c:v>
                </c:pt>
                <c:pt idx="3376">
                  <c:v>-7.6793699999999996</c:v>
                </c:pt>
                <c:pt idx="3377">
                  <c:v>-7.6865600000000001</c:v>
                </c:pt>
                <c:pt idx="3378">
                  <c:v>-7.6924000000000001</c:v>
                </c:pt>
                <c:pt idx="3379">
                  <c:v>-7.6962400000000004</c:v>
                </c:pt>
                <c:pt idx="3380">
                  <c:v>-7.6991899999999998</c:v>
                </c:pt>
                <c:pt idx="3381">
                  <c:v>-7.7019000000000002</c:v>
                </c:pt>
                <c:pt idx="3382">
                  <c:v>-7.7045599999999999</c:v>
                </c:pt>
                <c:pt idx="3383">
                  <c:v>-7.7067899999999998</c:v>
                </c:pt>
                <c:pt idx="3384">
                  <c:v>-7.7076900000000004</c:v>
                </c:pt>
                <c:pt idx="3385">
                  <c:v>-7.7086699999999997</c:v>
                </c:pt>
                <c:pt idx="3386">
                  <c:v>-7.7096499999999999</c:v>
                </c:pt>
                <c:pt idx="3387">
                  <c:v>-7.7108699999999999</c:v>
                </c:pt>
                <c:pt idx="3388">
                  <c:v>-7.7119799999999996</c:v>
                </c:pt>
                <c:pt idx="3389">
                  <c:v>-7.7129599999999998</c:v>
                </c:pt>
                <c:pt idx="3390">
                  <c:v>-7.7139699999999998</c:v>
                </c:pt>
                <c:pt idx="3391">
                  <c:v>-7.7148399999999997</c:v>
                </c:pt>
                <c:pt idx="3392">
                  <c:v>-7.7156099999999999</c:v>
                </c:pt>
                <c:pt idx="3393">
                  <c:v>-7.71624</c:v>
                </c:pt>
                <c:pt idx="3394">
                  <c:v>-7.7166300000000003</c:v>
                </c:pt>
                <c:pt idx="3395">
                  <c:v>-7.7169499999999998</c:v>
                </c:pt>
                <c:pt idx="3396">
                  <c:v>-7.7173999999999996</c:v>
                </c:pt>
                <c:pt idx="3397">
                  <c:v>-7.7178800000000001</c:v>
                </c:pt>
                <c:pt idx="3398">
                  <c:v>-7.7182399999999998</c:v>
                </c:pt>
                <c:pt idx="3399">
                  <c:v>-7.7184699999999999</c:v>
                </c:pt>
                <c:pt idx="3400">
                  <c:v>-7.7188600000000003</c:v>
                </c:pt>
                <c:pt idx="3401">
                  <c:v>-7.7190399999999997</c:v>
                </c:pt>
                <c:pt idx="3402">
                  <c:v>-7.7194599999999998</c:v>
                </c:pt>
                <c:pt idx="3403">
                  <c:v>-7.7200199999999999</c:v>
                </c:pt>
                <c:pt idx="3404">
                  <c:v>-7.72044</c:v>
                </c:pt>
                <c:pt idx="3405">
                  <c:v>-7.72044</c:v>
                </c:pt>
                <c:pt idx="3406">
                  <c:v>-7.7203499999999998</c:v>
                </c:pt>
                <c:pt idx="3407">
                  <c:v>-7.7203499999999998</c:v>
                </c:pt>
                <c:pt idx="3408">
                  <c:v>-7.7203799999999996</c:v>
                </c:pt>
                <c:pt idx="3409">
                  <c:v>-7.7211600000000002</c:v>
                </c:pt>
                <c:pt idx="3410">
                  <c:v>-7.7223199999999999</c:v>
                </c:pt>
                <c:pt idx="3411">
                  <c:v>-7.7228899999999996</c:v>
                </c:pt>
                <c:pt idx="3412">
                  <c:v>-7.7227699999999997</c:v>
                </c:pt>
                <c:pt idx="3413">
                  <c:v>-7.7225900000000003</c:v>
                </c:pt>
                <c:pt idx="3414">
                  <c:v>-7.7236900000000004</c:v>
                </c:pt>
                <c:pt idx="3415">
                  <c:v>-7.7248799999999997</c:v>
                </c:pt>
                <c:pt idx="3416">
                  <c:v>-7.7244099999999998</c:v>
                </c:pt>
                <c:pt idx="3417">
                  <c:v>-7.7233299999999998</c:v>
                </c:pt>
                <c:pt idx="3418">
                  <c:v>-7.7226499999999998</c:v>
                </c:pt>
                <c:pt idx="3419">
                  <c:v>-7.7229700000000001</c:v>
                </c:pt>
                <c:pt idx="3420">
                  <c:v>-7.7242300000000004</c:v>
                </c:pt>
                <c:pt idx="3421">
                  <c:v>-7.7250899999999998</c:v>
                </c:pt>
                <c:pt idx="3422">
                  <c:v>-7.7261600000000001</c:v>
                </c:pt>
                <c:pt idx="3423">
                  <c:v>-7.7269100000000002</c:v>
                </c:pt>
                <c:pt idx="3424">
                  <c:v>-7.7271200000000002</c:v>
                </c:pt>
                <c:pt idx="3425">
                  <c:v>-7.7275900000000002</c:v>
                </c:pt>
                <c:pt idx="3426">
                  <c:v>-7.7278000000000002</c:v>
                </c:pt>
                <c:pt idx="3427">
                  <c:v>-7.7276499999999997</c:v>
                </c:pt>
                <c:pt idx="3428">
                  <c:v>-7.7276499999999997</c:v>
                </c:pt>
                <c:pt idx="3429">
                  <c:v>-7.72736</c:v>
                </c:pt>
                <c:pt idx="3430">
                  <c:v>-7.7275</c:v>
                </c:pt>
                <c:pt idx="3431">
                  <c:v>-7.7281000000000004</c:v>
                </c:pt>
                <c:pt idx="3432">
                  <c:v>-7.7284899999999999</c:v>
                </c:pt>
                <c:pt idx="3433">
                  <c:v>-7.7282799999999998</c:v>
                </c:pt>
                <c:pt idx="3434">
                  <c:v>-7.7284600000000001</c:v>
                </c:pt>
                <c:pt idx="3435">
                  <c:v>-7.7282500000000001</c:v>
                </c:pt>
                <c:pt idx="3436">
                  <c:v>-7.7277100000000001</c:v>
                </c:pt>
                <c:pt idx="3437">
                  <c:v>-7.7281300000000002</c:v>
                </c:pt>
                <c:pt idx="3438">
                  <c:v>-7.72926</c:v>
                </c:pt>
                <c:pt idx="3439">
                  <c:v>-7.7298</c:v>
                </c:pt>
                <c:pt idx="3440">
                  <c:v>-7.7297399999999996</c:v>
                </c:pt>
                <c:pt idx="3441">
                  <c:v>-7.7291400000000001</c:v>
                </c:pt>
                <c:pt idx="3442">
                  <c:v>-7.7296199999999997</c:v>
                </c:pt>
                <c:pt idx="3443">
                  <c:v>-7.7305400000000004</c:v>
                </c:pt>
                <c:pt idx="3444">
                  <c:v>-7.7307499999999996</c:v>
                </c:pt>
                <c:pt idx="3445">
                  <c:v>-7.7309299999999999</c:v>
                </c:pt>
                <c:pt idx="3446">
                  <c:v>-7.7314699999999998</c:v>
                </c:pt>
                <c:pt idx="3447">
                  <c:v>-7.7319199999999997</c:v>
                </c:pt>
                <c:pt idx="3448">
                  <c:v>-7.7319199999999997</c:v>
                </c:pt>
                <c:pt idx="3449">
                  <c:v>-7.7312599999999998</c:v>
                </c:pt>
                <c:pt idx="3450">
                  <c:v>-7.7305099999999998</c:v>
                </c:pt>
                <c:pt idx="3451">
                  <c:v>-7.7301000000000002</c:v>
                </c:pt>
                <c:pt idx="3452">
                  <c:v>-7.7305099999999998</c:v>
                </c:pt>
                <c:pt idx="3453">
                  <c:v>-7.7314999999999996</c:v>
                </c:pt>
                <c:pt idx="3454">
                  <c:v>-7.7323300000000001</c:v>
                </c:pt>
                <c:pt idx="3455">
                  <c:v>-7.73245</c:v>
                </c:pt>
                <c:pt idx="3456">
                  <c:v>-7.7319199999999997</c:v>
                </c:pt>
                <c:pt idx="3457">
                  <c:v>-7.7310800000000004</c:v>
                </c:pt>
                <c:pt idx="3458">
                  <c:v>-7.7307800000000002</c:v>
                </c:pt>
                <c:pt idx="3459">
                  <c:v>-7.7311399999999999</c:v>
                </c:pt>
                <c:pt idx="3460">
                  <c:v>-7.7321799999999996</c:v>
                </c:pt>
                <c:pt idx="3461">
                  <c:v>-7.7328400000000004</c:v>
                </c:pt>
                <c:pt idx="3462">
                  <c:v>-7.7326600000000001</c:v>
                </c:pt>
                <c:pt idx="3463">
                  <c:v>-7.7331399999999997</c:v>
                </c:pt>
                <c:pt idx="3464">
                  <c:v>-7.7334399999999999</c:v>
                </c:pt>
                <c:pt idx="3465">
                  <c:v>-7.7332299999999998</c:v>
                </c:pt>
                <c:pt idx="3466">
                  <c:v>-7.7325100000000004</c:v>
                </c:pt>
                <c:pt idx="3467">
                  <c:v>-7.7322100000000002</c:v>
                </c:pt>
                <c:pt idx="3468">
                  <c:v>-7.7325400000000002</c:v>
                </c:pt>
                <c:pt idx="3469">
                  <c:v>-7.7330500000000004</c:v>
                </c:pt>
                <c:pt idx="3470">
                  <c:v>-7.7340600000000004</c:v>
                </c:pt>
                <c:pt idx="3471">
                  <c:v>-7.7360600000000002</c:v>
                </c:pt>
                <c:pt idx="3472">
                  <c:v>-7.73665</c:v>
                </c:pt>
                <c:pt idx="3473">
                  <c:v>-7.7330500000000004</c:v>
                </c:pt>
                <c:pt idx="3474">
                  <c:v>-7.7283999999999997</c:v>
                </c:pt>
                <c:pt idx="3475">
                  <c:v>-7.7262500000000003</c:v>
                </c:pt>
                <c:pt idx="3476">
                  <c:v>-7.7272400000000001</c:v>
                </c:pt>
                <c:pt idx="3477">
                  <c:v>-7.7291100000000004</c:v>
                </c:pt>
                <c:pt idx="3478">
                  <c:v>-7.7305999999999999</c:v>
                </c:pt>
                <c:pt idx="3479">
                  <c:v>-7.7315300000000002</c:v>
                </c:pt>
                <c:pt idx="3480">
                  <c:v>-7.73203</c:v>
                </c:pt>
                <c:pt idx="3481">
                  <c:v>-7.7325999999999997</c:v>
                </c:pt>
                <c:pt idx="3482">
                  <c:v>-7.7332000000000001</c:v>
                </c:pt>
                <c:pt idx="3483">
                  <c:v>-7.7334100000000001</c:v>
                </c:pt>
                <c:pt idx="3484">
                  <c:v>-7.7335799999999999</c:v>
                </c:pt>
                <c:pt idx="3485">
                  <c:v>-7.7338800000000001</c:v>
                </c:pt>
                <c:pt idx="3486">
                  <c:v>-7.7337600000000002</c:v>
                </c:pt>
                <c:pt idx="3487">
                  <c:v>-7.7336099999999997</c:v>
                </c:pt>
                <c:pt idx="3488">
                  <c:v>-7.73367</c:v>
                </c:pt>
                <c:pt idx="3489">
                  <c:v>-7.7356400000000001</c:v>
                </c:pt>
                <c:pt idx="3490">
                  <c:v>-7.7435700000000001</c:v>
                </c:pt>
                <c:pt idx="3491">
                  <c:v>-7.7537900000000004</c:v>
                </c:pt>
                <c:pt idx="3492">
                  <c:v>-7.7584400000000002</c:v>
                </c:pt>
                <c:pt idx="3493">
                  <c:v>-7.7579599999999997</c:v>
                </c:pt>
                <c:pt idx="3494">
                  <c:v>-7.7566499999999996</c:v>
                </c:pt>
                <c:pt idx="3495">
                  <c:v>-7.7559100000000001</c:v>
                </c:pt>
                <c:pt idx="3496">
                  <c:v>-7.7564700000000002</c:v>
                </c:pt>
                <c:pt idx="3497">
                  <c:v>-7.7580799999999996</c:v>
                </c:pt>
                <c:pt idx="3498">
                  <c:v>-7.7598099999999999</c:v>
                </c:pt>
                <c:pt idx="3499">
                  <c:v>-7.7612399999999999</c:v>
                </c:pt>
                <c:pt idx="3500">
                  <c:v>-7.7624599999999999</c:v>
                </c:pt>
                <c:pt idx="3501">
                  <c:v>-7.7633000000000001</c:v>
                </c:pt>
                <c:pt idx="3502">
                  <c:v>-7.7635399999999999</c:v>
                </c:pt>
                <c:pt idx="3503">
                  <c:v>-7.7635399999999999</c:v>
                </c:pt>
                <c:pt idx="3504">
                  <c:v>-7.7637700000000001</c:v>
                </c:pt>
                <c:pt idx="3505">
                  <c:v>-7.7643399999999998</c:v>
                </c:pt>
                <c:pt idx="3506">
                  <c:v>-7.7646100000000002</c:v>
                </c:pt>
                <c:pt idx="3507">
                  <c:v>-7.7641900000000001</c:v>
                </c:pt>
                <c:pt idx="3508">
                  <c:v>-7.7637700000000001</c:v>
                </c:pt>
                <c:pt idx="3509">
                  <c:v>-7.7637700000000001</c:v>
                </c:pt>
                <c:pt idx="3510">
                  <c:v>-7.7636799999999999</c:v>
                </c:pt>
                <c:pt idx="3511">
                  <c:v>-7.76363</c:v>
                </c:pt>
                <c:pt idx="3512">
                  <c:v>-7.7640099999999999</c:v>
                </c:pt>
                <c:pt idx="3513">
                  <c:v>-7.7646100000000002</c:v>
                </c:pt>
                <c:pt idx="3514">
                  <c:v>-7.7651700000000003</c:v>
                </c:pt>
                <c:pt idx="3515">
                  <c:v>-7.7659500000000001</c:v>
                </c:pt>
                <c:pt idx="3516">
                  <c:v>-7.7661300000000004</c:v>
                </c:pt>
                <c:pt idx="3517">
                  <c:v>-7.7659500000000001</c:v>
                </c:pt>
                <c:pt idx="3518">
                  <c:v>-7.7658899999999997</c:v>
                </c:pt>
                <c:pt idx="3519">
                  <c:v>-7.7656799999999997</c:v>
                </c:pt>
                <c:pt idx="3520">
                  <c:v>-7.7657999999999996</c:v>
                </c:pt>
                <c:pt idx="3521">
                  <c:v>-7.7657699999999998</c:v>
                </c:pt>
                <c:pt idx="3522">
                  <c:v>-7.7658300000000002</c:v>
                </c:pt>
                <c:pt idx="3523">
                  <c:v>-7.7655900000000004</c:v>
                </c:pt>
                <c:pt idx="3524">
                  <c:v>-7.7649400000000002</c:v>
                </c:pt>
                <c:pt idx="3525">
                  <c:v>-7.7648200000000003</c:v>
                </c:pt>
                <c:pt idx="3526">
                  <c:v>-7.7650300000000003</c:v>
                </c:pt>
                <c:pt idx="3527">
                  <c:v>-7.7650899999999998</c:v>
                </c:pt>
                <c:pt idx="3528">
                  <c:v>-7.7650899999999998</c:v>
                </c:pt>
                <c:pt idx="3529">
                  <c:v>-7.7644599999999997</c:v>
                </c:pt>
                <c:pt idx="3530">
                  <c:v>-7.7646100000000002</c:v>
                </c:pt>
                <c:pt idx="3531">
                  <c:v>-7.7648200000000003</c:v>
                </c:pt>
                <c:pt idx="3532">
                  <c:v>-7.7642499999999997</c:v>
                </c:pt>
                <c:pt idx="3533">
                  <c:v>-7.7641299999999998</c:v>
                </c:pt>
                <c:pt idx="3534">
                  <c:v>-7.7641900000000001</c:v>
                </c:pt>
                <c:pt idx="3535">
                  <c:v>-7.7641900000000001</c:v>
                </c:pt>
                <c:pt idx="3536">
                  <c:v>-7.76553</c:v>
                </c:pt>
                <c:pt idx="3537">
                  <c:v>-7.7723899999999997</c:v>
                </c:pt>
                <c:pt idx="3538">
                  <c:v>-7.7867800000000003</c:v>
                </c:pt>
                <c:pt idx="3539">
                  <c:v>-7.8057999999999996</c:v>
                </c:pt>
                <c:pt idx="3540">
                  <c:v>-7.8210499999999996</c:v>
                </c:pt>
                <c:pt idx="3541">
                  <c:v>-7.8293400000000002</c:v>
                </c:pt>
                <c:pt idx="3542">
                  <c:v>-7.8328300000000004</c:v>
                </c:pt>
                <c:pt idx="3543">
                  <c:v>-7.8344399999999998</c:v>
                </c:pt>
                <c:pt idx="3544">
                  <c:v>-7.8361900000000002</c:v>
                </c:pt>
                <c:pt idx="3545">
                  <c:v>-7.8381600000000002</c:v>
                </c:pt>
                <c:pt idx="3546">
                  <c:v>-7.8399799999999997</c:v>
                </c:pt>
                <c:pt idx="3547">
                  <c:v>-7.8420399999999999</c:v>
                </c:pt>
                <c:pt idx="3548">
                  <c:v>-7.8439100000000002</c:v>
                </c:pt>
                <c:pt idx="3549">
                  <c:v>-7.8440899999999996</c:v>
                </c:pt>
                <c:pt idx="3550">
                  <c:v>-7.8384299999999998</c:v>
                </c:pt>
                <c:pt idx="3551">
                  <c:v>-7.8291300000000001</c:v>
                </c:pt>
                <c:pt idx="3552">
                  <c:v>-7.8251999999999997</c:v>
                </c:pt>
                <c:pt idx="3553">
                  <c:v>-7.8269599999999997</c:v>
                </c:pt>
                <c:pt idx="3554">
                  <c:v>-7.8296999999999999</c:v>
                </c:pt>
                <c:pt idx="3555">
                  <c:v>-7.8319599999999996</c:v>
                </c:pt>
                <c:pt idx="3556">
                  <c:v>-7.83345</c:v>
                </c:pt>
                <c:pt idx="3557">
                  <c:v>-7.8341399999999997</c:v>
                </c:pt>
                <c:pt idx="3558">
                  <c:v>-7.8345500000000001</c:v>
                </c:pt>
                <c:pt idx="3559">
                  <c:v>-7.8344399999999998</c:v>
                </c:pt>
                <c:pt idx="3560">
                  <c:v>-7.8348500000000003</c:v>
                </c:pt>
                <c:pt idx="3561">
                  <c:v>-7.8360399999999997</c:v>
                </c:pt>
                <c:pt idx="3562">
                  <c:v>-7.83765</c:v>
                </c:pt>
                <c:pt idx="3563">
                  <c:v>-7.83908</c:v>
                </c:pt>
                <c:pt idx="3564">
                  <c:v>-7.8400699999999999</c:v>
                </c:pt>
                <c:pt idx="3565">
                  <c:v>-7.8410200000000003</c:v>
                </c:pt>
                <c:pt idx="3566">
                  <c:v>-7.8422999999999998</c:v>
                </c:pt>
                <c:pt idx="3567">
                  <c:v>-7.84361</c:v>
                </c:pt>
                <c:pt idx="3568">
                  <c:v>-7.8449600000000004</c:v>
                </c:pt>
                <c:pt idx="3569">
                  <c:v>-7.8464799999999997</c:v>
                </c:pt>
                <c:pt idx="3570">
                  <c:v>-7.8486500000000001</c:v>
                </c:pt>
                <c:pt idx="3571">
                  <c:v>-7.8507699999999998</c:v>
                </c:pt>
                <c:pt idx="3572">
                  <c:v>-7.8527300000000002</c:v>
                </c:pt>
                <c:pt idx="3573">
                  <c:v>-7.8551500000000001</c:v>
                </c:pt>
                <c:pt idx="3574">
                  <c:v>-7.8567299999999998</c:v>
                </c:pt>
                <c:pt idx="3575">
                  <c:v>-7.8557399999999999</c:v>
                </c:pt>
                <c:pt idx="3576">
                  <c:v>-7.8450499999999996</c:v>
                </c:pt>
                <c:pt idx="3577">
                  <c:v>-7.8219200000000004</c:v>
                </c:pt>
                <c:pt idx="3578">
                  <c:v>-7.8000699999999998</c:v>
                </c:pt>
                <c:pt idx="3579">
                  <c:v>-7.7879100000000001</c:v>
                </c:pt>
                <c:pt idx="3580">
                  <c:v>-7.7833199999999998</c:v>
                </c:pt>
                <c:pt idx="3581">
                  <c:v>-7.7805799999999996</c:v>
                </c:pt>
                <c:pt idx="3582">
                  <c:v>-7.7770999999999999</c:v>
                </c:pt>
                <c:pt idx="3583">
                  <c:v>-7.7726899999999999</c:v>
                </c:pt>
                <c:pt idx="3584">
                  <c:v>-7.7690200000000003</c:v>
                </c:pt>
                <c:pt idx="3585">
                  <c:v>-7.7657999999999996</c:v>
                </c:pt>
                <c:pt idx="3586">
                  <c:v>-7.7633000000000001</c:v>
                </c:pt>
                <c:pt idx="3587">
                  <c:v>-7.7608499999999996</c:v>
                </c:pt>
                <c:pt idx="3588">
                  <c:v>-7.7574899999999998</c:v>
                </c:pt>
                <c:pt idx="3589">
                  <c:v>-7.75406</c:v>
                </c:pt>
                <c:pt idx="3590">
                  <c:v>-7.7506899999999996</c:v>
                </c:pt>
                <c:pt idx="3591">
                  <c:v>-7.7470800000000004</c:v>
                </c:pt>
                <c:pt idx="3592">
                  <c:v>-7.7441300000000002</c:v>
                </c:pt>
                <c:pt idx="3593">
                  <c:v>-7.7418399999999998</c:v>
                </c:pt>
                <c:pt idx="3594">
                  <c:v>-7.73916</c:v>
                </c:pt>
                <c:pt idx="3595">
                  <c:v>-7.7366799999999998</c:v>
                </c:pt>
                <c:pt idx="3596">
                  <c:v>-7.7340900000000001</c:v>
                </c:pt>
                <c:pt idx="3597">
                  <c:v>-7.7320900000000004</c:v>
                </c:pt>
                <c:pt idx="3598">
                  <c:v>-7.7302799999999996</c:v>
                </c:pt>
                <c:pt idx="3599">
                  <c:v>-7.7281000000000004</c:v>
                </c:pt>
                <c:pt idx="3600">
                  <c:v>-7.7261899999999999</c:v>
                </c:pt>
                <c:pt idx="3601">
                  <c:v>-7.7245499999999998</c:v>
                </c:pt>
                <c:pt idx="3602">
                  <c:v>-7.7231199999999998</c:v>
                </c:pt>
                <c:pt idx="3603">
                  <c:v>-7.7215400000000001</c:v>
                </c:pt>
                <c:pt idx="3604">
                  <c:v>-7.7194000000000003</c:v>
                </c:pt>
                <c:pt idx="3605">
                  <c:v>-7.71678</c:v>
                </c:pt>
                <c:pt idx="3606">
                  <c:v>-7.7147500000000004</c:v>
                </c:pt>
                <c:pt idx="3607">
                  <c:v>-7.7133799999999999</c:v>
                </c:pt>
                <c:pt idx="3608">
                  <c:v>-7.7122200000000003</c:v>
                </c:pt>
                <c:pt idx="3609">
                  <c:v>-7.7105499999999996</c:v>
                </c:pt>
                <c:pt idx="3610">
                  <c:v>-7.7087300000000001</c:v>
                </c:pt>
                <c:pt idx="3611">
                  <c:v>-7.7074499999999997</c:v>
                </c:pt>
                <c:pt idx="3612">
                  <c:v>-7.70655</c:v>
                </c:pt>
                <c:pt idx="3613">
                  <c:v>-7.7055100000000003</c:v>
                </c:pt>
                <c:pt idx="3614">
                  <c:v>-7.7044699999999997</c:v>
                </c:pt>
                <c:pt idx="3615">
                  <c:v>-7.70289</c:v>
                </c:pt>
                <c:pt idx="3616">
                  <c:v>-7.7006500000000004</c:v>
                </c:pt>
                <c:pt idx="3617">
                  <c:v>-7.6985999999999999</c:v>
                </c:pt>
                <c:pt idx="3618">
                  <c:v>-7.6968699999999997</c:v>
                </c:pt>
                <c:pt idx="3619">
                  <c:v>-7.6944800000000004</c:v>
                </c:pt>
                <c:pt idx="3620">
                  <c:v>-7.6912099999999999</c:v>
                </c:pt>
                <c:pt idx="3621">
                  <c:v>-7.6876600000000002</c:v>
                </c:pt>
                <c:pt idx="3622">
                  <c:v>-7.6851000000000003</c:v>
                </c:pt>
                <c:pt idx="3623">
                  <c:v>-7.6834600000000002</c:v>
                </c:pt>
                <c:pt idx="3624">
                  <c:v>-7.68241</c:v>
                </c:pt>
                <c:pt idx="3625">
                  <c:v>-7.6824700000000004</c:v>
                </c:pt>
                <c:pt idx="3626">
                  <c:v>-7.6829799999999997</c:v>
                </c:pt>
                <c:pt idx="3627">
                  <c:v>-7.6835500000000003</c:v>
                </c:pt>
                <c:pt idx="3628">
                  <c:v>-7.6839599999999999</c:v>
                </c:pt>
                <c:pt idx="3629">
                  <c:v>-7.6841999999999997</c:v>
                </c:pt>
                <c:pt idx="3630">
                  <c:v>-7.6839899999999997</c:v>
                </c:pt>
                <c:pt idx="3631">
                  <c:v>-7.6841100000000004</c:v>
                </c:pt>
                <c:pt idx="3632">
                  <c:v>-7.6841100000000004</c:v>
                </c:pt>
                <c:pt idx="3633">
                  <c:v>-7.6838699999999998</c:v>
                </c:pt>
                <c:pt idx="3634">
                  <c:v>-7.6834899999999999</c:v>
                </c:pt>
                <c:pt idx="3635">
                  <c:v>-7.68241</c:v>
                </c:pt>
                <c:pt idx="3636">
                  <c:v>-7.68215</c:v>
                </c:pt>
                <c:pt idx="3637">
                  <c:v>-7.6825299999999999</c:v>
                </c:pt>
                <c:pt idx="3638">
                  <c:v>-7.6827100000000002</c:v>
                </c:pt>
                <c:pt idx="3639">
                  <c:v>-7.6825599999999996</c:v>
                </c:pt>
                <c:pt idx="3640">
                  <c:v>-7.6819699999999997</c:v>
                </c:pt>
                <c:pt idx="3641">
                  <c:v>-7.6813700000000003</c:v>
                </c:pt>
                <c:pt idx="3642">
                  <c:v>-7.6817599999999997</c:v>
                </c:pt>
                <c:pt idx="3643">
                  <c:v>-7.6828000000000003</c:v>
                </c:pt>
                <c:pt idx="3644">
                  <c:v>-7.6832200000000004</c:v>
                </c:pt>
                <c:pt idx="3645">
                  <c:v>-7.6830100000000003</c:v>
                </c:pt>
                <c:pt idx="3646">
                  <c:v>-7.6834300000000004</c:v>
                </c:pt>
                <c:pt idx="3647">
                  <c:v>-7.6836700000000002</c:v>
                </c:pt>
                <c:pt idx="3648">
                  <c:v>-7.6833400000000003</c:v>
                </c:pt>
                <c:pt idx="3649">
                  <c:v>-7.6831899999999997</c:v>
                </c:pt>
                <c:pt idx="3650">
                  <c:v>-7.6835800000000001</c:v>
                </c:pt>
                <c:pt idx="3651">
                  <c:v>-7.6843500000000002</c:v>
                </c:pt>
                <c:pt idx="3652">
                  <c:v>-7.6846199999999998</c:v>
                </c:pt>
                <c:pt idx="3653">
                  <c:v>-7.6839899999999997</c:v>
                </c:pt>
                <c:pt idx="3654">
                  <c:v>-7.6839599999999999</c:v>
                </c:pt>
                <c:pt idx="3655">
                  <c:v>-7.6851599999999998</c:v>
                </c:pt>
                <c:pt idx="3656">
                  <c:v>-7.6861699999999997</c:v>
                </c:pt>
                <c:pt idx="3657">
                  <c:v>-7.6865300000000003</c:v>
                </c:pt>
                <c:pt idx="3658">
                  <c:v>-7.6870000000000003</c:v>
                </c:pt>
                <c:pt idx="3659">
                  <c:v>-7.6872999999999996</c:v>
                </c:pt>
                <c:pt idx="3660">
                  <c:v>-7.6875099999999996</c:v>
                </c:pt>
                <c:pt idx="3661">
                  <c:v>-7.6873899999999997</c:v>
                </c:pt>
                <c:pt idx="3662">
                  <c:v>-7.68682</c:v>
                </c:pt>
                <c:pt idx="3663">
                  <c:v>-7.6873899999999997</c:v>
                </c:pt>
                <c:pt idx="3664">
                  <c:v>-7.6880499999999996</c:v>
                </c:pt>
                <c:pt idx="3665">
                  <c:v>-7.6886700000000001</c:v>
                </c:pt>
                <c:pt idx="3666">
                  <c:v>-7.6891499999999997</c:v>
                </c:pt>
                <c:pt idx="3667">
                  <c:v>-7.6890299999999998</c:v>
                </c:pt>
                <c:pt idx="3668">
                  <c:v>-7.6886400000000004</c:v>
                </c:pt>
                <c:pt idx="3669">
                  <c:v>-7.6886099999999997</c:v>
                </c:pt>
                <c:pt idx="3670">
                  <c:v>-7.6887600000000003</c:v>
                </c:pt>
                <c:pt idx="3671">
                  <c:v>-7.6889099999999999</c:v>
                </c:pt>
                <c:pt idx="3672">
                  <c:v>-7.6891800000000003</c:v>
                </c:pt>
                <c:pt idx="3673">
                  <c:v>-7.6896300000000002</c:v>
                </c:pt>
                <c:pt idx="3674">
                  <c:v>-7.6909400000000003</c:v>
                </c:pt>
                <c:pt idx="3675">
                  <c:v>-7.6929299999999996</c:v>
                </c:pt>
                <c:pt idx="3676">
                  <c:v>-7.6948100000000004</c:v>
                </c:pt>
                <c:pt idx="3677">
                  <c:v>-7.6959099999999996</c:v>
                </c:pt>
                <c:pt idx="3678">
                  <c:v>-7.6961500000000003</c:v>
                </c:pt>
                <c:pt idx="3679">
                  <c:v>-7.6959099999999996</c:v>
                </c:pt>
                <c:pt idx="3680">
                  <c:v>-7.6963900000000001</c:v>
                </c:pt>
                <c:pt idx="3681">
                  <c:v>-7.6969000000000003</c:v>
                </c:pt>
                <c:pt idx="3682">
                  <c:v>-7.6969000000000003</c:v>
                </c:pt>
                <c:pt idx="3683">
                  <c:v>-7.6970799999999997</c:v>
                </c:pt>
                <c:pt idx="3684">
                  <c:v>-7.6976399999999998</c:v>
                </c:pt>
                <c:pt idx="3685">
                  <c:v>-7.69815</c:v>
                </c:pt>
                <c:pt idx="3686">
                  <c:v>-7.6983600000000001</c:v>
                </c:pt>
                <c:pt idx="3687">
                  <c:v>-7.69869</c:v>
                </c:pt>
                <c:pt idx="3688">
                  <c:v>-7.69937</c:v>
                </c:pt>
                <c:pt idx="3689">
                  <c:v>-7.7001799999999996</c:v>
                </c:pt>
                <c:pt idx="3690">
                  <c:v>-7.7010399999999999</c:v>
                </c:pt>
                <c:pt idx="3691">
                  <c:v>-7.7013400000000001</c:v>
                </c:pt>
                <c:pt idx="3692">
                  <c:v>-7.70092</c:v>
                </c:pt>
                <c:pt idx="3693">
                  <c:v>-7.7013999999999996</c:v>
                </c:pt>
                <c:pt idx="3694">
                  <c:v>-7.7022599999999999</c:v>
                </c:pt>
                <c:pt idx="3695">
                  <c:v>-7.7029800000000002</c:v>
                </c:pt>
                <c:pt idx="3696">
                  <c:v>-7.7030099999999999</c:v>
                </c:pt>
                <c:pt idx="3697">
                  <c:v>-7.7031000000000001</c:v>
                </c:pt>
                <c:pt idx="3698">
                  <c:v>-7.7031900000000002</c:v>
                </c:pt>
                <c:pt idx="3699">
                  <c:v>-7.7038399999999996</c:v>
                </c:pt>
                <c:pt idx="3700">
                  <c:v>-7.7061700000000002</c:v>
                </c:pt>
                <c:pt idx="3701">
                  <c:v>-7.7089100000000004</c:v>
                </c:pt>
                <c:pt idx="3702">
                  <c:v>-7.7101300000000004</c:v>
                </c:pt>
                <c:pt idx="3703">
                  <c:v>-7.7092700000000001</c:v>
                </c:pt>
                <c:pt idx="3704">
                  <c:v>-7.7062900000000001</c:v>
                </c:pt>
                <c:pt idx="3705">
                  <c:v>-7.7031900000000002</c:v>
                </c:pt>
                <c:pt idx="3706">
                  <c:v>-7.7</c:v>
                </c:pt>
                <c:pt idx="3707">
                  <c:v>-7.6972899999999997</c:v>
                </c:pt>
                <c:pt idx="3708">
                  <c:v>-7.6955900000000002</c:v>
                </c:pt>
                <c:pt idx="3709">
                  <c:v>-7.6954399999999996</c:v>
                </c:pt>
                <c:pt idx="3710">
                  <c:v>-7.6970200000000002</c:v>
                </c:pt>
                <c:pt idx="3711">
                  <c:v>-7.6996099999999998</c:v>
                </c:pt>
                <c:pt idx="3712">
                  <c:v>-7.70322</c:v>
                </c:pt>
                <c:pt idx="3713">
                  <c:v>-7.7058400000000002</c:v>
                </c:pt>
                <c:pt idx="3714">
                  <c:v>-7.7054200000000002</c:v>
                </c:pt>
                <c:pt idx="3715">
                  <c:v>-7.70322</c:v>
                </c:pt>
                <c:pt idx="3716">
                  <c:v>-7.7015200000000004</c:v>
                </c:pt>
                <c:pt idx="3717">
                  <c:v>-7.7013999999999996</c:v>
                </c:pt>
                <c:pt idx="3718">
                  <c:v>-7.7016099999999996</c:v>
                </c:pt>
                <c:pt idx="3719">
                  <c:v>-7.6996099999999998</c:v>
                </c:pt>
                <c:pt idx="3720">
                  <c:v>-7.6948100000000004</c:v>
                </c:pt>
                <c:pt idx="3721">
                  <c:v>-7.69055</c:v>
                </c:pt>
                <c:pt idx="3722">
                  <c:v>-7.6892399999999999</c:v>
                </c:pt>
                <c:pt idx="3723">
                  <c:v>-7.6908799999999999</c:v>
                </c:pt>
                <c:pt idx="3724">
                  <c:v>-7.6959099999999996</c:v>
                </c:pt>
                <c:pt idx="3725">
                  <c:v>-7.7025600000000001</c:v>
                </c:pt>
                <c:pt idx="3726">
                  <c:v>-7.7059899999999999</c:v>
                </c:pt>
                <c:pt idx="3727">
                  <c:v>-7.7038700000000002</c:v>
                </c:pt>
                <c:pt idx="3728">
                  <c:v>-7.7002100000000002</c:v>
                </c:pt>
                <c:pt idx="3729">
                  <c:v>-7.7003199999999996</c:v>
                </c:pt>
                <c:pt idx="3730">
                  <c:v>-7.7077200000000001</c:v>
                </c:pt>
                <c:pt idx="3731">
                  <c:v>-7.7207400000000002</c:v>
                </c:pt>
                <c:pt idx="3732">
                  <c:v>-7.7302499999999998</c:v>
                </c:pt>
                <c:pt idx="3733">
                  <c:v>-7.7324799999999998</c:v>
                </c:pt>
                <c:pt idx="3734">
                  <c:v>-7.73156</c:v>
                </c:pt>
                <c:pt idx="3735">
                  <c:v>-7.7321200000000001</c:v>
                </c:pt>
                <c:pt idx="3736">
                  <c:v>-7.7350700000000003</c:v>
                </c:pt>
                <c:pt idx="3737">
                  <c:v>-7.7382</c:v>
                </c:pt>
                <c:pt idx="3738">
                  <c:v>-7.7403199999999996</c:v>
                </c:pt>
                <c:pt idx="3739">
                  <c:v>-7.7417499999999997</c:v>
                </c:pt>
                <c:pt idx="3740">
                  <c:v>-7.7435099999999997</c:v>
                </c:pt>
                <c:pt idx="3741">
                  <c:v>-7.7446999999999999</c:v>
                </c:pt>
                <c:pt idx="3742">
                  <c:v>-7.7449399999999997</c:v>
                </c:pt>
                <c:pt idx="3743">
                  <c:v>-7.7450599999999996</c:v>
                </c:pt>
                <c:pt idx="3744">
                  <c:v>-7.7447900000000001</c:v>
                </c:pt>
                <c:pt idx="3745">
                  <c:v>-7.7446700000000002</c:v>
                </c:pt>
                <c:pt idx="3746">
                  <c:v>-7.7451800000000004</c:v>
                </c:pt>
                <c:pt idx="3747">
                  <c:v>-7.7458299999999998</c:v>
                </c:pt>
                <c:pt idx="3748">
                  <c:v>-7.7458299999999998</c:v>
                </c:pt>
                <c:pt idx="3749">
                  <c:v>-7.7455400000000001</c:v>
                </c:pt>
                <c:pt idx="3750">
                  <c:v>-7.7462499999999999</c:v>
                </c:pt>
                <c:pt idx="3751">
                  <c:v>-7.7471399999999999</c:v>
                </c:pt>
                <c:pt idx="3752">
                  <c:v>-7.74831</c:v>
                </c:pt>
                <c:pt idx="3753">
                  <c:v>-7.7494699999999996</c:v>
                </c:pt>
                <c:pt idx="3754">
                  <c:v>-7.7499500000000001</c:v>
                </c:pt>
                <c:pt idx="3755">
                  <c:v>-7.7499500000000001</c:v>
                </c:pt>
                <c:pt idx="3756">
                  <c:v>-7.7497999999999996</c:v>
                </c:pt>
                <c:pt idx="3757">
                  <c:v>-7.7501800000000003</c:v>
                </c:pt>
                <c:pt idx="3758">
                  <c:v>-7.7508699999999999</c:v>
                </c:pt>
                <c:pt idx="3759">
                  <c:v>-7.7515599999999996</c:v>
                </c:pt>
                <c:pt idx="3760">
                  <c:v>-7.7515599999999996</c:v>
                </c:pt>
                <c:pt idx="3761">
                  <c:v>-7.7521500000000003</c:v>
                </c:pt>
                <c:pt idx="3762">
                  <c:v>-7.7534599999999996</c:v>
                </c:pt>
                <c:pt idx="3763">
                  <c:v>-7.7538799999999997</c:v>
                </c:pt>
                <c:pt idx="3764">
                  <c:v>-7.7535499999999997</c:v>
                </c:pt>
                <c:pt idx="3765">
                  <c:v>-7.7536399999999999</c:v>
                </c:pt>
                <c:pt idx="3766">
                  <c:v>-7.7549200000000003</c:v>
                </c:pt>
                <c:pt idx="3767">
                  <c:v>-7.7557299999999998</c:v>
                </c:pt>
                <c:pt idx="3768">
                  <c:v>-7.75603</c:v>
                </c:pt>
                <c:pt idx="3769">
                  <c:v>-7.7557600000000004</c:v>
                </c:pt>
                <c:pt idx="3770">
                  <c:v>-7.7557900000000002</c:v>
                </c:pt>
                <c:pt idx="3771">
                  <c:v>-7.7556399999999996</c:v>
                </c:pt>
                <c:pt idx="3772">
                  <c:v>-7.7549200000000003</c:v>
                </c:pt>
                <c:pt idx="3773">
                  <c:v>-7.7549200000000003</c:v>
                </c:pt>
                <c:pt idx="3774">
                  <c:v>-7.75549</c:v>
                </c:pt>
                <c:pt idx="3775">
                  <c:v>-7.7565</c:v>
                </c:pt>
                <c:pt idx="3776">
                  <c:v>-7.7568000000000001</c:v>
                </c:pt>
                <c:pt idx="3777">
                  <c:v>-7.7571599999999998</c:v>
                </c:pt>
                <c:pt idx="3778">
                  <c:v>-7.7573400000000001</c:v>
                </c:pt>
                <c:pt idx="3779">
                  <c:v>-7.7576099999999997</c:v>
                </c:pt>
                <c:pt idx="3780">
                  <c:v>-7.7581100000000003</c:v>
                </c:pt>
                <c:pt idx="3781">
                  <c:v>-7.7584400000000002</c:v>
                </c:pt>
                <c:pt idx="3782">
                  <c:v>-7.7587099999999998</c:v>
                </c:pt>
                <c:pt idx="3783">
                  <c:v>-7.7587400000000004</c:v>
                </c:pt>
                <c:pt idx="3784">
                  <c:v>-7.7586500000000003</c:v>
                </c:pt>
                <c:pt idx="3785">
                  <c:v>-7.7589199999999998</c:v>
                </c:pt>
                <c:pt idx="3786">
                  <c:v>-7.7588600000000003</c:v>
                </c:pt>
                <c:pt idx="3787">
                  <c:v>-7.7586199999999996</c:v>
                </c:pt>
                <c:pt idx="3788">
                  <c:v>-7.7588299999999997</c:v>
                </c:pt>
                <c:pt idx="3789">
                  <c:v>-7.7579599999999997</c:v>
                </c:pt>
                <c:pt idx="3790">
                  <c:v>-7.7525700000000004</c:v>
                </c:pt>
                <c:pt idx="3791">
                  <c:v>-7.74193</c:v>
                </c:pt>
                <c:pt idx="3792">
                  <c:v>-7.7344499999999998</c:v>
                </c:pt>
                <c:pt idx="3793">
                  <c:v>-7.7335500000000001</c:v>
                </c:pt>
                <c:pt idx="3794">
                  <c:v>-7.7352499999999997</c:v>
                </c:pt>
                <c:pt idx="3795">
                  <c:v>-7.7357899999999997</c:v>
                </c:pt>
                <c:pt idx="3796">
                  <c:v>-7.7353100000000001</c:v>
                </c:pt>
                <c:pt idx="3797">
                  <c:v>-7.7343299999999999</c:v>
                </c:pt>
                <c:pt idx="3798">
                  <c:v>-7.7335200000000004</c:v>
                </c:pt>
                <c:pt idx="3799">
                  <c:v>-7.7327500000000002</c:v>
                </c:pt>
                <c:pt idx="3800">
                  <c:v>-7.7319500000000003</c:v>
                </c:pt>
                <c:pt idx="3801">
                  <c:v>-7.7310499999999998</c:v>
                </c:pt>
                <c:pt idx="3802">
                  <c:v>-7.7300399999999998</c:v>
                </c:pt>
                <c:pt idx="3803">
                  <c:v>-7.7291100000000004</c:v>
                </c:pt>
                <c:pt idx="3804">
                  <c:v>-7.72905</c:v>
                </c:pt>
                <c:pt idx="3805">
                  <c:v>-7.7291699999999999</c:v>
                </c:pt>
                <c:pt idx="3806">
                  <c:v>-7.72926</c:v>
                </c:pt>
                <c:pt idx="3807">
                  <c:v>-7.7293500000000002</c:v>
                </c:pt>
                <c:pt idx="3808">
                  <c:v>-7.7294999999999998</c:v>
                </c:pt>
                <c:pt idx="3809">
                  <c:v>-7.7296500000000004</c:v>
                </c:pt>
                <c:pt idx="3810">
                  <c:v>-7.7295600000000002</c:v>
                </c:pt>
                <c:pt idx="3811">
                  <c:v>-7.7294400000000003</c:v>
                </c:pt>
                <c:pt idx="3812">
                  <c:v>-7.7295299999999996</c:v>
                </c:pt>
                <c:pt idx="3813">
                  <c:v>-7.7304599999999999</c:v>
                </c:pt>
                <c:pt idx="3814">
                  <c:v>-7.7325699999999999</c:v>
                </c:pt>
                <c:pt idx="3815">
                  <c:v>-7.73874</c:v>
                </c:pt>
                <c:pt idx="3816">
                  <c:v>-7.74336</c:v>
                </c:pt>
                <c:pt idx="3817">
                  <c:v>-7.7346300000000001</c:v>
                </c:pt>
                <c:pt idx="3818">
                  <c:v>-7.7191900000000002</c:v>
                </c:pt>
                <c:pt idx="3819">
                  <c:v>-7.7113500000000004</c:v>
                </c:pt>
                <c:pt idx="3820">
                  <c:v>-7.7134999999999998</c:v>
                </c:pt>
                <c:pt idx="3821">
                  <c:v>-7.7202000000000002</c:v>
                </c:pt>
                <c:pt idx="3822">
                  <c:v>-7.7251500000000002</c:v>
                </c:pt>
                <c:pt idx="3823">
                  <c:v>-7.7275600000000004</c:v>
                </c:pt>
                <c:pt idx="3824">
                  <c:v>-7.7283400000000002</c:v>
                </c:pt>
                <c:pt idx="3825">
                  <c:v>-7.7284899999999999</c:v>
                </c:pt>
                <c:pt idx="3826">
                  <c:v>-7.7288500000000004</c:v>
                </c:pt>
                <c:pt idx="3827">
                  <c:v>-7.7291100000000004</c:v>
                </c:pt>
                <c:pt idx="3828">
                  <c:v>-7.7288500000000004</c:v>
                </c:pt>
                <c:pt idx="3829">
                  <c:v>-7.72879</c:v>
                </c:pt>
                <c:pt idx="3830">
                  <c:v>-7.7291999999999996</c:v>
                </c:pt>
                <c:pt idx="3831">
                  <c:v>-7.7296800000000001</c:v>
                </c:pt>
                <c:pt idx="3832">
                  <c:v>-7.7303100000000002</c:v>
                </c:pt>
                <c:pt idx="3833">
                  <c:v>-7.73048</c:v>
                </c:pt>
                <c:pt idx="3834">
                  <c:v>-7.73102</c:v>
                </c:pt>
                <c:pt idx="3835">
                  <c:v>-7.7314100000000003</c:v>
                </c:pt>
                <c:pt idx="3836">
                  <c:v>-7.7313799999999997</c:v>
                </c:pt>
                <c:pt idx="3837">
                  <c:v>-7.7316500000000001</c:v>
                </c:pt>
                <c:pt idx="3838">
                  <c:v>-7.7326899999999998</c:v>
                </c:pt>
                <c:pt idx="3839">
                  <c:v>-7.7329600000000003</c:v>
                </c:pt>
                <c:pt idx="3840">
                  <c:v>-7.7327500000000002</c:v>
                </c:pt>
                <c:pt idx="3841">
                  <c:v>-7.7331700000000003</c:v>
                </c:pt>
                <c:pt idx="3842">
                  <c:v>-7.7333499999999997</c:v>
                </c:pt>
                <c:pt idx="3843">
                  <c:v>-7.7335500000000001</c:v>
                </c:pt>
                <c:pt idx="3844">
                  <c:v>-7.7334699999999996</c:v>
                </c:pt>
                <c:pt idx="3845">
                  <c:v>-7.7329600000000003</c:v>
                </c:pt>
                <c:pt idx="3846">
                  <c:v>-7.7331399999999997</c:v>
                </c:pt>
                <c:pt idx="3847">
                  <c:v>-7.7333800000000004</c:v>
                </c:pt>
                <c:pt idx="3848">
                  <c:v>-7.7332599999999996</c:v>
                </c:pt>
                <c:pt idx="3849">
                  <c:v>-7.7332299999999998</c:v>
                </c:pt>
                <c:pt idx="3850">
                  <c:v>-7.7328099999999997</c:v>
                </c:pt>
                <c:pt idx="3851">
                  <c:v>-7.7325400000000002</c:v>
                </c:pt>
                <c:pt idx="3852">
                  <c:v>-7.73278</c:v>
                </c:pt>
                <c:pt idx="3853">
                  <c:v>-7.7327199999999996</c:v>
                </c:pt>
                <c:pt idx="3854">
                  <c:v>-7.7324799999999998</c:v>
                </c:pt>
                <c:pt idx="3855">
                  <c:v>-7.7323899999999997</c:v>
                </c:pt>
                <c:pt idx="3856">
                  <c:v>-7.7319800000000001</c:v>
                </c:pt>
                <c:pt idx="3857">
                  <c:v>-7.7324799999999998</c:v>
                </c:pt>
                <c:pt idx="3858">
                  <c:v>-7.7330500000000004</c:v>
                </c:pt>
                <c:pt idx="3859">
                  <c:v>-7.7332900000000002</c:v>
                </c:pt>
                <c:pt idx="3860">
                  <c:v>-7.7331099999999999</c:v>
                </c:pt>
                <c:pt idx="3861">
                  <c:v>-7.7332900000000002</c:v>
                </c:pt>
                <c:pt idx="3862">
                  <c:v>-7.7337300000000004</c:v>
                </c:pt>
                <c:pt idx="3863">
                  <c:v>-7.7340900000000001</c:v>
                </c:pt>
                <c:pt idx="3864">
                  <c:v>-7.7346000000000004</c:v>
                </c:pt>
                <c:pt idx="3865">
                  <c:v>-7.73475</c:v>
                </c:pt>
                <c:pt idx="3866">
                  <c:v>-7.734</c:v>
                </c:pt>
                <c:pt idx="3867">
                  <c:v>-7.7337300000000004</c:v>
                </c:pt>
                <c:pt idx="3868">
                  <c:v>-7.7341800000000003</c:v>
                </c:pt>
                <c:pt idx="3869">
                  <c:v>-7.7348400000000002</c:v>
                </c:pt>
                <c:pt idx="3870">
                  <c:v>-7.7351299999999998</c:v>
                </c:pt>
                <c:pt idx="3871">
                  <c:v>-7.7347799999999998</c:v>
                </c:pt>
                <c:pt idx="3872">
                  <c:v>-7.7342399999999998</c:v>
                </c:pt>
                <c:pt idx="3873">
                  <c:v>-7.7335500000000001</c:v>
                </c:pt>
                <c:pt idx="3874">
                  <c:v>-7.7338500000000003</c:v>
                </c:pt>
                <c:pt idx="3875">
                  <c:v>-7.7343599999999997</c:v>
                </c:pt>
                <c:pt idx="3876">
                  <c:v>-7.7346300000000001</c:v>
                </c:pt>
                <c:pt idx="3877">
                  <c:v>-7.7349600000000001</c:v>
                </c:pt>
                <c:pt idx="3878">
                  <c:v>-7.7355200000000002</c:v>
                </c:pt>
                <c:pt idx="3879">
                  <c:v>-7.7354900000000004</c:v>
                </c:pt>
                <c:pt idx="3880">
                  <c:v>-7.7350399999999997</c:v>
                </c:pt>
                <c:pt idx="3881">
                  <c:v>-7.7350399999999997</c:v>
                </c:pt>
                <c:pt idx="3882">
                  <c:v>-7.7351599999999996</c:v>
                </c:pt>
                <c:pt idx="3883">
                  <c:v>-7.7355799999999997</c:v>
                </c:pt>
                <c:pt idx="3884">
                  <c:v>-7.7357300000000002</c:v>
                </c:pt>
                <c:pt idx="3885">
                  <c:v>-7.7357899999999997</c:v>
                </c:pt>
                <c:pt idx="3886">
                  <c:v>-7.73576</c:v>
                </c:pt>
                <c:pt idx="3887">
                  <c:v>-7.7352800000000004</c:v>
                </c:pt>
                <c:pt idx="3888">
                  <c:v>-7.7357300000000002</c:v>
                </c:pt>
                <c:pt idx="3889">
                  <c:v>-7.7364199999999999</c:v>
                </c:pt>
                <c:pt idx="3890">
                  <c:v>-7.7366200000000003</c:v>
                </c:pt>
                <c:pt idx="3891">
                  <c:v>-7.7359099999999996</c:v>
                </c:pt>
                <c:pt idx="3892">
                  <c:v>-7.7358799999999999</c:v>
                </c:pt>
                <c:pt idx="3893">
                  <c:v>-7.7358200000000004</c:v>
                </c:pt>
                <c:pt idx="3894">
                  <c:v>-7.7361800000000001</c:v>
                </c:pt>
                <c:pt idx="3895">
                  <c:v>-7.7361199999999997</c:v>
                </c:pt>
                <c:pt idx="3896">
                  <c:v>-7.7357300000000002</c:v>
                </c:pt>
                <c:pt idx="3897">
                  <c:v>-7.7356100000000003</c:v>
                </c:pt>
                <c:pt idx="3898">
                  <c:v>-7.7360300000000004</c:v>
                </c:pt>
                <c:pt idx="3899">
                  <c:v>-7.7364199999999999</c:v>
                </c:pt>
                <c:pt idx="3900">
                  <c:v>-7.7362099999999998</c:v>
                </c:pt>
                <c:pt idx="3901">
                  <c:v>-7.7356999999999996</c:v>
                </c:pt>
                <c:pt idx="3902">
                  <c:v>-7.7356100000000003</c:v>
                </c:pt>
                <c:pt idx="3903">
                  <c:v>-7.7359099999999996</c:v>
                </c:pt>
                <c:pt idx="3904">
                  <c:v>-7.7362700000000002</c:v>
                </c:pt>
                <c:pt idx="3905">
                  <c:v>-7.73651</c:v>
                </c:pt>
                <c:pt idx="3906">
                  <c:v>-7.7363299999999997</c:v>
                </c:pt>
                <c:pt idx="3907">
                  <c:v>-7.7362099999999998</c:v>
                </c:pt>
                <c:pt idx="3908">
                  <c:v>-7.7361199999999997</c:v>
                </c:pt>
                <c:pt idx="3909">
                  <c:v>-7.73597</c:v>
                </c:pt>
                <c:pt idx="3910">
                  <c:v>-7.73576</c:v>
                </c:pt>
                <c:pt idx="3911">
                  <c:v>-7.73576</c:v>
                </c:pt>
                <c:pt idx="3912">
                  <c:v>-7.7350099999999999</c:v>
                </c:pt>
                <c:pt idx="3913">
                  <c:v>-7.7341800000000003</c:v>
                </c:pt>
                <c:pt idx="3914">
                  <c:v>-7.7337899999999999</c:v>
                </c:pt>
                <c:pt idx="3915">
                  <c:v>-7.7334899999999998</c:v>
                </c:pt>
                <c:pt idx="3916">
                  <c:v>-7.7323899999999997</c:v>
                </c:pt>
                <c:pt idx="3917">
                  <c:v>-7.7306299999999997</c:v>
                </c:pt>
                <c:pt idx="3918">
                  <c:v>-7.7298900000000001</c:v>
                </c:pt>
                <c:pt idx="3919">
                  <c:v>-7.7306299999999997</c:v>
                </c:pt>
                <c:pt idx="3920">
                  <c:v>-7.7312599999999998</c:v>
                </c:pt>
                <c:pt idx="3921">
                  <c:v>-7.7309900000000003</c:v>
                </c:pt>
                <c:pt idx="3922">
                  <c:v>-7.7307199999999998</c:v>
                </c:pt>
                <c:pt idx="3923">
                  <c:v>-7.73034</c:v>
                </c:pt>
                <c:pt idx="3924">
                  <c:v>-7.7296500000000004</c:v>
                </c:pt>
                <c:pt idx="3925">
                  <c:v>-7.7294099999999997</c:v>
                </c:pt>
                <c:pt idx="3926">
                  <c:v>-7.7298600000000004</c:v>
                </c:pt>
                <c:pt idx="3927">
                  <c:v>-7.7299800000000003</c:v>
                </c:pt>
                <c:pt idx="3928">
                  <c:v>-7.7296500000000004</c:v>
                </c:pt>
                <c:pt idx="3929">
                  <c:v>-7.7293200000000004</c:v>
                </c:pt>
                <c:pt idx="3930">
                  <c:v>-7.7291999999999996</c:v>
                </c:pt>
                <c:pt idx="3931">
                  <c:v>-7.7297399999999996</c:v>
                </c:pt>
                <c:pt idx="3932">
                  <c:v>-7.7299199999999999</c:v>
                </c:pt>
                <c:pt idx="3933">
                  <c:v>-7.7297099999999999</c:v>
                </c:pt>
                <c:pt idx="3934">
                  <c:v>-7.7294700000000001</c:v>
                </c:pt>
                <c:pt idx="3935">
                  <c:v>-7.7295600000000002</c:v>
                </c:pt>
                <c:pt idx="3936">
                  <c:v>-7.7294099999999997</c:v>
                </c:pt>
                <c:pt idx="3937">
                  <c:v>-7.7291400000000001</c:v>
                </c:pt>
                <c:pt idx="3938">
                  <c:v>-7.7290799999999997</c:v>
                </c:pt>
                <c:pt idx="3939">
                  <c:v>-7.7289700000000003</c:v>
                </c:pt>
                <c:pt idx="3940">
                  <c:v>-7.7291100000000004</c:v>
                </c:pt>
                <c:pt idx="3941">
                  <c:v>-7.7292899999999998</c:v>
                </c:pt>
                <c:pt idx="3942">
                  <c:v>-7.7288500000000004</c:v>
                </c:pt>
                <c:pt idx="3943">
                  <c:v>-7.7286099999999998</c:v>
                </c:pt>
                <c:pt idx="3944">
                  <c:v>-7.72879</c:v>
                </c:pt>
                <c:pt idx="3945">
                  <c:v>-7.72858</c:v>
                </c:pt>
                <c:pt idx="3946">
                  <c:v>-7.7286099999999998</c:v>
                </c:pt>
                <c:pt idx="3947">
                  <c:v>-7.72905</c:v>
                </c:pt>
                <c:pt idx="3948">
                  <c:v>-7.72959</c:v>
                </c:pt>
                <c:pt idx="3949">
                  <c:v>-7.7299499999999997</c:v>
                </c:pt>
                <c:pt idx="3950">
                  <c:v>-7.72959</c:v>
                </c:pt>
                <c:pt idx="3951">
                  <c:v>-7.7291400000000001</c:v>
                </c:pt>
                <c:pt idx="3952">
                  <c:v>-7.7289700000000003</c:v>
                </c:pt>
                <c:pt idx="3953">
                  <c:v>-7.72926</c:v>
                </c:pt>
                <c:pt idx="3954">
                  <c:v>-7.7295299999999996</c:v>
                </c:pt>
                <c:pt idx="3955">
                  <c:v>-7.7301000000000002</c:v>
                </c:pt>
                <c:pt idx="3956">
                  <c:v>-7.73034</c:v>
                </c:pt>
                <c:pt idx="3957">
                  <c:v>-7.7300700000000004</c:v>
                </c:pt>
                <c:pt idx="3958">
                  <c:v>-7.7294700000000001</c:v>
                </c:pt>
                <c:pt idx="3959">
                  <c:v>-7.7291699999999999</c:v>
                </c:pt>
                <c:pt idx="3960">
                  <c:v>-7.72905</c:v>
                </c:pt>
                <c:pt idx="3961">
                  <c:v>-7.7291699999999999</c:v>
                </c:pt>
                <c:pt idx="3962">
                  <c:v>-7.72926</c:v>
                </c:pt>
                <c:pt idx="3963">
                  <c:v>-7.7293799999999999</c:v>
                </c:pt>
                <c:pt idx="3964">
                  <c:v>-7.7294999999999998</c:v>
                </c:pt>
                <c:pt idx="3965">
                  <c:v>-7.7293500000000002</c:v>
                </c:pt>
                <c:pt idx="3966">
                  <c:v>-7.7294400000000003</c:v>
                </c:pt>
                <c:pt idx="3967">
                  <c:v>-7.7298</c:v>
                </c:pt>
                <c:pt idx="3968">
                  <c:v>-7.7298299999999998</c:v>
                </c:pt>
                <c:pt idx="3969">
                  <c:v>-7.7294700000000001</c:v>
                </c:pt>
                <c:pt idx="3970">
                  <c:v>-7.7332599999999996</c:v>
                </c:pt>
                <c:pt idx="3971">
                  <c:v>-7.7437199999999997</c:v>
                </c:pt>
                <c:pt idx="3972">
                  <c:v>-7.7532800000000002</c:v>
                </c:pt>
                <c:pt idx="3973">
                  <c:v>-7.7562300000000004</c:v>
                </c:pt>
                <c:pt idx="3974">
                  <c:v>-7.7553099999999997</c:v>
                </c:pt>
                <c:pt idx="3975">
                  <c:v>-7.7553400000000003</c:v>
                </c:pt>
                <c:pt idx="3976">
                  <c:v>-7.7572799999999997</c:v>
                </c:pt>
                <c:pt idx="3977">
                  <c:v>-7.7592100000000004</c:v>
                </c:pt>
                <c:pt idx="3978">
                  <c:v>-7.7603499999999999</c:v>
                </c:pt>
                <c:pt idx="3979">
                  <c:v>-7.76187</c:v>
                </c:pt>
                <c:pt idx="3980">
                  <c:v>-7.7636000000000003</c:v>
                </c:pt>
                <c:pt idx="3981">
                  <c:v>-7.7647899999999996</c:v>
                </c:pt>
                <c:pt idx="3982">
                  <c:v>-7.7647000000000004</c:v>
                </c:pt>
                <c:pt idx="3983">
                  <c:v>-7.7644599999999997</c:v>
                </c:pt>
                <c:pt idx="3984">
                  <c:v>-7.7647300000000001</c:v>
                </c:pt>
                <c:pt idx="3985">
                  <c:v>-7.7649999999999997</c:v>
                </c:pt>
                <c:pt idx="3986">
                  <c:v>-7.7657400000000001</c:v>
                </c:pt>
                <c:pt idx="3987">
                  <c:v>-7.7659500000000001</c:v>
                </c:pt>
                <c:pt idx="3988">
                  <c:v>-7.76607</c:v>
                </c:pt>
                <c:pt idx="3989">
                  <c:v>-7.7662199999999997</c:v>
                </c:pt>
                <c:pt idx="3990">
                  <c:v>-7.7657699999999998</c:v>
                </c:pt>
                <c:pt idx="3991">
                  <c:v>-7.76532</c:v>
                </c:pt>
                <c:pt idx="3992">
                  <c:v>-7.7657400000000001</c:v>
                </c:pt>
                <c:pt idx="3993">
                  <c:v>-7.7660400000000003</c:v>
                </c:pt>
                <c:pt idx="3994">
                  <c:v>-7.7657100000000003</c:v>
                </c:pt>
                <c:pt idx="3995">
                  <c:v>-7.7659200000000004</c:v>
                </c:pt>
                <c:pt idx="3996">
                  <c:v>-7.7660099999999996</c:v>
                </c:pt>
                <c:pt idx="3997">
                  <c:v>-7.7655900000000004</c:v>
                </c:pt>
                <c:pt idx="3998">
                  <c:v>-7.7656499999999999</c:v>
                </c:pt>
                <c:pt idx="3999">
                  <c:v>-7.7658899999999997</c:v>
                </c:pt>
                <c:pt idx="4000">
                  <c:v>-7.7660400000000003</c:v>
                </c:pt>
                <c:pt idx="4001">
                  <c:v>-7.7657999999999996</c:v>
                </c:pt>
                <c:pt idx="4002">
                  <c:v>-7.7661300000000004</c:v>
                </c:pt>
                <c:pt idx="4003">
                  <c:v>-7.76675</c:v>
                </c:pt>
                <c:pt idx="4004">
                  <c:v>-7.7665499999999996</c:v>
                </c:pt>
                <c:pt idx="4005">
                  <c:v>-7.7652599999999996</c:v>
                </c:pt>
                <c:pt idx="4006">
                  <c:v>-7.76532</c:v>
                </c:pt>
                <c:pt idx="4007">
                  <c:v>-7.7660099999999996</c:v>
                </c:pt>
                <c:pt idx="4008">
                  <c:v>-7.7665800000000003</c:v>
                </c:pt>
                <c:pt idx="4009">
                  <c:v>-7.7665499999999996</c:v>
                </c:pt>
                <c:pt idx="4010">
                  <c:v>-7.7664900000000001</c:v>
                </c:pt>
                <c:pt idx="4011">
                  <c:v>-7.76661</c:v>
                </c:pt>
                <c:pt idx="4012">
                  <c:v>-7.7662199999999997</c:v>
                </c:pt>
                <c:pt idx="4013">
                  <c:v>-7.7660400000000003</c:v>
                </c:pt>
                <c:pt idx="4014">
                  <c:v>-7.7659500000000001</c:v>
                </c:pt>
                <c:pt idx="4015">
                  <c:v>-7.7662800000000001</c:v>
                </c:pt>
                <c:pt idx="4016">
                  <c:v>-7.7668400000000002</c:v>
                </c:pt>
                <c:pt idx="4017">
                  <c:v>-7.7668400000000002</c:v>
                </c:pt>
                <c:pt idx="4018">
                  <c:v>-7.7665199999999999</c:v>
                </c:pt>
                <c:pt idx="4019">
                  <c:v>-7.7660099999999996</c:v>
                </c:pt>
                <c:pt idx="4020">
                  <c:v>-7.7651500000000002</c:v>
                </c:pt>
                <c:pt idx="4021">
                  <c:v>-7.7647899999999996</c:v>
                </c:pt>
                <c:pt idx="4022">
                  <c:v>-7.7652900000000002</c:v>
                </c:pt>
                <c:pt idx="4023">
                  <c:v>-7.7657699999999998</c:v>
                </c:pt>
                <c:pt idx="4024">
                  <c:v>-7.7655599999999998</c:v>
                </c:pt>
                <c:pt idx="4025">
                  <c:v>-7.7651700000000003</c:v>
                </c:pt>
                <c:pt idx="4026">
                  <c:v>-7.7652000000000001</c:v>
                </c:pt>
                <c:pt idx="4027">
                  <c:v>-7.7660999999999998</c:v>
                </c:pt>
                <c:pt idx="4028">
                  <c:v>-7.7662800000000001</c:v>
                </c:pt>
                <c:pt idx="4029">
                  <c:v>-7.76586</c:v>
                </c:pt>
                <c:pt idx="4030">
                  <c:v>-7.7624000000000004</c:v>
                </c:pt>
                <c:pt idx="4031">
                  <c:v>-7.7525399999999998</c:v>
                </c:pt>
                <c:pt idx="4032">
                  <c:v>-7.7432999999999996</c:v>
                </c:pt>
                <c:pt idx="4033">
                  <c:v>-7.7404700000000002</c:v>
                </c:pt>
                <c:pt idx="4034">
                  <c:v>-7.7416299999999998</c:v>
                </c:pt>
                <c:pt idx="4035">
                  <c:v>-7.7430899999999996</c:v>
                </c:pt>
                <c:pt idx="4036">
                  <c:v>-7.7431200000000002</c:v>
                </c:pt>
                <c:pt idx="4037">
                  <c:v>-7.7411799999999999</c:v>
                </c:pt>
                <c:pt idx="4038">
                  <c:v>-7.7390100000000004</c:v>
                </c:pt>
                <c:pt idx="4039">
                  <c:v>-7.7377900000000004</c:v>
                </c:pt>
                <c:pt idx="4040">
                  <c:v>-7.7375800000000003</c:v>
                </c:pt>
                <c:pt idx="4041">
                  <c:v>-7.7374900000000002</c:v>
                </c:pt>
                <c:pt idx="4042">
                  <c:v>-7.7370099999999997</c:v>
                </c:pt>
                <c:pt idx="4043">
                  <c:v>-7.7366799999999998</c:v>
                </c:pt>
                <c:pt idx="4044">
                  <c:v>-7.7359999999999998</c:v>
                </c:pt>
                <c:pt idx="4045">
                  <c:v>-7.7348999999999997</c:v>
                </c:pt>
                <c:pt idx="4046">
                  <c:v>-7.7347200000000003</c:v>
                </c:pt>
                <c:pt idx="4047">
                  <c:v>-7.7355200000000002</c:v>
                </c:pt>
                <c:pt idx="4048">
                  <c:v>-7.7356400000000001</c:v>
                </c:pt>
                <c:pt idx="4049">
                  <c:v>-7.7348400000000002</c:v>
                </c:pt>
                <c:pt idx="4050">
                  <c:v>-7.7343900000000003</c:v>
                </c:pt>
                <c:pt idx="4051">
                  <c:v>-7.7345100000000002</c:v>
                </c:pt>
                <c:pt idx="4052">
                  <c:v>-7.7347799999999998</c:v>
                </c:pt>
                <c:pt idx="4053">
                  <c:v>-7.7348400000000002</c:v>
                </c:pt>
                <c:pt idx="4054">
                  <c:v>-7.7350399999999997</c:v>
                </c:pt>
                <c:pt idx="4055">
                  <c:v>-7.7348400000000002</c:v>
                </c:pt>
                <c:pt idx="4056">
                  <c:v>-7.7346599999999999</c:v>
                </c:pt>
                <c:pt idx="4057">
                  <c:v>-7.7348400000000002</c:v>
                </c:pt>
                <c:pt idx="4058">
                  <c:v>-7.73543</c:v>
                </c:pt>
                <c:pt idx="4059">
                  <c:v>-7.7360899999999999</c:v>
                </c:pt>
                <c:pt idx="4060">
                  <c:v>-7.7365599999999999</c:v>
                </c:pt>
                <c:pt idx="4061">
                  <c:v>-7.7367999999999997</c:v>
                </c:pt>
                <c:pt idx="4062">
                  <c:v>-7.7367699999999999</c:v>
                </c:pt>
                <c:pt idx="4063">
                  <c:v>-7.7364499999999996</c:v>
                </c:pt>
                <c:pt idx="4064">
                  <c:v>-7.7361199999999997</c:v>
                </c:pt>
                <c:pt idx="4065">
                  <c:v>-7.7363900000000001</c:v>
                </c:pt>
                <c:pt idx="4066">
                  <c:v>-7.7371600000000003</c:v>
                </c:pt>
                <c:pt idx="4067">
                  <c:v>-7.7374299999999998</c:v>
                </c:pt>
                <c:pt idx="4068">
                  <c:v>-7.7378799999999996</c:v>
                </c:pt>
                <c:pt idx="4069">
                  <c:v>-7.7375800000000003</c:v>
                </c:pt>
                <c:pt idx="4070">
                  <c:v>-7.7370099999999997</c:v>
                </c:pt>
                <c:pt idx="4071">
                  <c:v>-7.7370700000000001</c:v>
                </c:pt>
                <c:pt idx="4072">
                  <c:v>-7.73752</c:v>
                </c:pt>
                <c:pt idx="4073">
                  <c:v>-7.7379699999999998</c:v>
                </c:pt>
                <c:pt idx="4074">
                  <c:v>-7.7378499999999999</c:v>
                </c:pt>
                <c:pt idx="4075">
                  <c:v>-7.7378799999999996</c:v>
                </c:pt>
                <c:pt idx="4076">
                  <c:v>-7.7381399999999996</c:v>
                </c:pt>
                <c:pt idx="4077">
                  <c:v>-7.7378200000000001</c:v>
                </c:pt>
                <c:pt idx="4078">
                  <c:v>-7.7378499999999999</c:v>
                </c:pt>
                <c:pt idx="4079">
                  <c:v>-7.7383800000000003</c:v>
                </c:pt>
                <c:pt idx="4080">
                  <c:v>-7.7390999999999996</c:v>
                </c:pt>
                <c:pt idx="4081">
                  <c:v>-7.7392799999999999</c:v>
                </c:pt>
                <c:pt idx="4082">
                  <c:v>-7.7391899999999998</c:v>
                </c:pt>
                <c:pt idx="4083">
                  <c:v>-7.7388899999999996</c:v>
                </c:pt>
                <c:pt idx="4084">
                  <c:v>-7.7385299999999999</c:v>
                </c:pt>
                <c:pt idx="4085">
                  <c:v>-7.7382299999999997</c:v>
                </c:pt>
                <c:pt idx="4086">
                  <c:v>-7.7382299999999997</c:v>
                </c:pt>
                <c:pt idx="4087">
                  <c:v>-7.7384700000000004</c:v>
                </c:pt>
                <c:pt idx="4088">
                  <c:v>-7.7386799999999996</c:v>
                </c:pt>
                <c:pt idx="4089">
                  <c:v>-7.7383499999999996</c:v>
                </c:pt>
                <c:pt idx="4090">
                  <c:v>-7.7382</c:v>
                </c:pt>
                <c:pt idx="4091">
                  <c:v>-7.7382</c:v>
                </c:pt>
                <c:pt idx="4092">
                  <c:v>-7.7382</c:v>
                </c:pt>
                <c:pt idx="4093">
                  <c:v>-7.7380800000000001</c:v>
                </c:pt>
                <c:pt idx="4094">
                  <c:v>-7.7380800000000001</c:v>
                </c:pt>
                <c:pt idx="4095">
                  <c:v>-7.73841</c:v>
                </c:pt>
                <c:pt idx="4096">
                  <c:v>-7.7390100000000004</c:v>
                </c:pt>
                <c:pt idx="4097">
                  <c:v>-7.7388300000000001</c:v>
                </c:pt>
                <c:pt idx="4098">
                  <c:v>-7.7385299999999999</c:v>
                </c:pt>
                <c:pt idx="4099">
                  <c:v>-7.7388000000000003</c:v>
                </c:pt>
                <c:pt idx="4100">
                  <c:v>-7.7385000000000002</c:v>
                </c:pt>
                <c:pt idx="4101">
                  <c:v>-7.7382299999999997</c:v>
                </c:pt>
                <c:pt idx="4102">
                  <c:v>-7.73841</c:v>
                </c:pt>
                <c:pt idx="4103">
                  <c:v>-7.73874</c:v>
                </c:pt>
                <c:pt idx="4104">
                  <c:v>-7.7383800000000003</c:v>
                </c:pt>
                <c:pt idx="4105">
                  <c:v>-7.73794</c:v>
                </c:pt>
                <c:pt idx="4106">
                  <c:v>-7.7377900000000004</c:v>
                </c:pt>
                <c:pt idx="4107">
                  <c:v>-7.7377000000000002</c:v>
                </c:pt>
                <c:pt idx="4108">
                  <c:v>-7.7380500000000003</c:v>
                </c:pt>
                <c:pt idx="4109">
                  <c:v>-7.7384700000000004</c:v>
                </c:pt>
                <c:pt idx="4110">
                  <c:v>-7.7392200000000004</c:v>
                </c:pt>
                <c:pt idx="4111">
                  <c:v>-7.7395699999999996</c:v>
                </c:pt>
                <c:pt idx="4112">
                  <c:v>-7.7393700000000001</c:v>
                </c:pt>
                <c:pt idx="4113">
                  <c:v>-7.7388300000000001</c:v>
                </c:pt>
                <c:pt idx="4114">
                  <c:v>-7.73874</c:v>
                </c:pt>
                <c:pt idx="4115">
                  <c:v>-7.7392799999999999</c:v>
                </c:pt>
                <c:pt idx="4116">
                  <c:v>-7.7395199999999997</c:v>
                </c:pt>
                <c:pt idx="4117">
                  <c:v>-7.7396000000000003</c:v>
                </c:pt>
                <c:pt idx="4118">
                  <c:v>-7.73949</c:v>
                </c:pt>
                <c:pt idx="4119">
                  <c:v>-7.7393099999999997</c:v>
                </c:pt>
                <c:pt idx="4120">
                  <c:v>-7.73916</c:v>
                </c:pt>
                <c:pt idx="4121">
                  <c:v>-7.7390999999999996</c:v>
                </c:pt>
                <c:pt idx="4122">
                  <c:v>-7.73841</c:v>
                </c:pt>
                <c:pt idx="4123">
                  <c:v>-7.7378799999999996</c:v>
                </c:pt>
                <c:pt idx="4124">
                  <c:v>-7.7380800000000001</c:v>
                </c:pt>
                <c:pt idx="4125">
                  <c:v>-7.7383499999999996</c:v>
                </c:pt>
                <c:pt idx="4126">
                  <c:v>-7.7382900000000001</c:v>
                </c:pt>
                <c:pt idx="4127">
                  <c:v>-7.7379699999999998</c:v>
                </c:pt>
                <c:pt idx="4128">
                  <c:v>-7.7378200000000001</c:v>
                </c:pt>
                <c:pt idx="4129">
                  <c:v>-7.7378200000000001</c:v>
                </c:pt>
                <c:pt idx="4130">
                  <c:v>-7.7376100000000001</c:v>
                </c:pt>
                <c:pt idx="4131">
                  <c:v>-7.7376100000000001</c:v>
                </c:pt>
                <c:pt idx="4132">
                  <c:v>-7.7379100000000003</c:v>
                </c:pt>
                <c:pt idx="4133">
                  <c:v>-7.73794</c:v>
                </c:pt>
                <c:pt idx="4134">
                  <c:v>-7.7378799999999996</c:v>
                </c:pt>
                <c:pt idx="4135">
                  <c:v>-7.7381700000000002</c:v>
                </c:pt>
                <c:pt idx="4136">
                  <c:v>-7.7383199999999999</c:v>
                </c:pt>
                <c:pt idx="4137">
                  <c:v>-7.7375800000000003</c:v>
                </c:pt>
                <c:pt idx="4138">
                  <c:v>-7.7365899999999996</c:v>
                </c:pt>
                <c:pt idx="4139">
                  <c:v>-7.73698</c:v>
                </c:pt>
                <c:pt idx="4140">
                  <c:v>-7.7378499999999999</c:v>
                </c:pt>
                <c:pt idx="4141">
                  <c:v>-7.7380800000000001</c:v>
                </c:pt>
                <c:pt idx="4142">
                  <c:v>-7.7382299999999997</c:v>
                </c:pt>
                <c:pt idx="4143">
                  <c:v>-7.7382600000000004</c:v>
                </c:pt>
                <c:pt idx="4144">
                  <c:v>-7.7382600000000004</c:v>
                </c:pt>
                <c:pt idx="4145">
                  <c:v>-7.7378799999999996</c:v>
                </c:pt>
                <c:pt idx="4146">
                  <c:v>-7.7375800000000003</c:v>
                </c:pt>
                <c:pt idx="4147">
                  <c:v>-7.7379100000000003</c:v>
                </c:pt>
                <c:pt idx="4148">
                  <c:v>-7.7382</c:v>
                </c:pt>
                <c:pt idx="4149">
                  <c:v>-7.7380000000000004</c:v>
                </c:pt>
                <c:pt idx="4150">
                  <c:v>-7.7378499999999999</c:v>
                </c:pt>
                <c:pt idx="4151">
                  <c:v>-7.7376699999999996</c:v>
                </c:pt>
                <c:pt idx="4152">
                  <c:v>-7.7372199999999998</c:v>
                </c:pt>
                <c:pt idx="4153">
                  <c:v>-7.7373700000000003</c:v>
                </c:pt>
                <c:pt idx="4154">
                  <c:v>-7.7378200000000001</c:v>
                </c:pt>
                <c:pt idx="4155">
                  <c:v>-7.7378200000000001</c:v>
                </c:pt>
                <c:pt idx="4156">
                  <c:v>-7.7382</c:v>
                </c:pt>
                <c:pt idx="4157">
                  <c:v>-7.7380500000000003</c:v>
                </c:pt>
                <c:pt idx="4158">
                  <c:v>-7.7380199999999997</c:v>
                </c:pt>
                <c:pt idx="4159">
                  <c:v>-7.7379100000000003</c:v>
                </c:pt>
                <c:pt idx="4160">
                  <c:v>-7.73794</c:v>
                </c:pt>
                <c:pt idx="4161">
                  <c:v>-7.7383800000000003</c:v>
                </c:pt>
                <c:pt idx="4162">
                  <c:v>-7.7381099999999998</c:v>
                </c:pt>
                <c:pt idx="4163">
                  <c:v>-7.7371299999999996</c:v>
                </c:pt>
                <c:pt idx="4164">
                  <c:v>-7.7362099999999998</c:v>
                </c:pt>
                <c:pt idx="4165">
                  <c:v>-7.7358799999999999</c:v>
                </c:pt>
                <c:pt idx="4166">
                  <c:v>-7.7360300000000004</c:v>
                </c:pt>
                <c:pt idx="4167">
                  <c:v>-7.7367699999999999</c:v>
                </c:pt>
                <c:pt idx="4168">
                  <c:v>-7.7380000000000004</c:v>
                </c:pt>
                <c:pt idx="4169">
                  <c:v>-7.7377900000000004</c:v>
                </c:pt>
                <c:pt idx="4170">
                  <c:v>-7.7367400000000002</c:v>
                </c:pt>
                <c:pt idx="4171">
                  <c:v>-7.7363</c:v>
                </c:pt>
                <c:pt idx="4172">
                  <c:v>-7.73665</c:v>
                </c:pt>
                <c:pt idx="4173">
                  <c:v>-7.73665</c:v>
                </c:pt>
                <c:pt idx="4174">
                  <c:v>-7.7365899999999996</c:v>
                </c:pt>
                <c:pt idx="4175">
                  <c:v>-7.7370400000000004</c:v>
                </c:pt>
                <c:pt idx="4176">
                  <c:v>-7.7372800000000002</c:v>
                </c:pt>
                <c:pt idx="4177">
                  <c:v>-7.7368899999999998</c:v>
                </c:pt>
                <c:pt idx="4178">
                  <c:v>-7.73665</c:v>
                </c:pt>
                <c:pt idx="4179">
                  <c:v>-7.73698</c:v>
                </c:pt>
                <c:pt idx="4180">
                  <c:v>-7.7373099999999999</c:v>
                </c:pt>
                <c:pt idx="4181">
                  <c:v>-7.73794</c:v>
                </c:pt>
                <c:pt idx="4182">
                  <c:v>-7.7385599999999997</c:v>
                </c:pt>
                <c:pt idx="4183">
                  <c:v>-7.7385599999999997</c:v>
                </c:pt>
                <c:pt idx="4184">
                  <c:v>-7.7383199999999999</c:v>
                </c:pt>
                <c:pt idx="4185">
                  <c:v>-7.7381700000000002</c:v>
                </c:pt>
                <c:pt idx="4186">
                  <c:v>-7.7379699999999998</c:v>
                </c:pt>
                <c:pt idx="4187">
                  <c:v>-7.7371299999999996</c:v>
                </c:pt>
                <c:pt idx="4188">
                  <c:v>-7.7363600000000003</c:v>
                </c:pt>
                <c:pt idx="4189">
                  <c:v>-7.7362399999999996</c:v>
                </c:pt>
                <c:pt idx="4190">
                  <c:v>-7.7369199999999996</c:v>
                </c:pt>
                <c:pt idx="4191">
                  <c:v>-7.7374299999999998</c:v>
                </c:pt>
                <c:pt idx="4192">
                  <c:v>-7.7375499999999997</c:v>
                </c:pt>
                <c:pt idx="4193">
                  <c:v>-7.7374000000000001</c:v>
                </c:pt>
                <c:pt idx="4194">
                  <c:v>-7.7365300000000001</c:v>
                </c:pt>
                <c:pt idx="4195">
                  <c:v>-7.7361199999999997</c:v>
                </c:pt>
                <c:pt idx="4196">
                  <c:v>-7.73597</c:v>
                </c:pt>
                <c:pt idx="4197">
                  <c:v>-7.7362700000000002</c:v>
                </c:pt>
                <c:pt idx="4198">
                  <c:v>-7.7364499999999996</c:v>
                </c:pt>
                <c:pt idx="4199">
                  <c:v>-7.7359400000000003</c:v>
                </c:pt>
                <c:pt idx="4200">
                  <c:v>-7.7356999999999996</c:v>
                </c:pt>
                <c:pt idx="4201">
                  <c:v>-7.7355799999999997</c:v>
                </c:pt>
                <c:pt idx="4202">
                  <c:v>-7.7351000000000001</c:v>
                </c:pt>
                <c:pt idx="4203">
                  <c:v>-7.7351299999999998</c:v>
                </c:pt>
                <c:pt idx="4204">
                  <c:v>-7.7357300000000002</c:v>
                </c:pt>
                <c:pt idx="4205">
                  <c:v>-7.7363</c:v>
                </c:pt>
                <c:pt idx="4206">
                  <c:v>-7.7369199999999996</c:v>
                </c:pt>
                <c:pt idx="4207">
                  <c:v>-7.7368899999999998</c:v>
                </c:pt>
                <c:pt idx="4208">
                  <c:v>-7.7364800000000002</c:v>
                </c:pt>
                <c:pt idx="4209">
                  <c:v>-7.6956499999999997</c:v>
                </c:pt>
                <c:pt idx="4210">
                  <c:v>-7.2121000000000004</c:v>
                </c:pt>
                <c:pt idx="4211">
                  <c:v>-5.7035099999999996</c:v>
                </c:pt>
                <c:pt idx="4212">
                  <c:v>-3.7283599999999999</c:v>
                </c:pt>
                <c:pt idx="4213">
                  <c:v>-2.30911</c:v>
                </c:pt>
                <c:pt idx="4214">
                  <c:v>-1.69313</c:v>
                </c:pt>
                <c:pt idx="4215">
                  <c:v>-1.55261</c:v>
                </c:pt>
                <c:pt idx="4216">
                  <c:v>-1.53765</c:v>
                </c:pt>
                <c:pt idx="4217">
                  <c:v>-1.5028699999999999</c:v>
                </c:pt>
                <c:pt idx="4218">
                  <c:v>-1.45218</c:v>
                </c:pt>
                <c:pt idx="4219">
                  <c:v>-1.41534</c:v>
                </c:pt>
                <c:pt idx="4220">
                  <c:v>-1.3977900000000001</c:v>
                </c:pt>
                <c:pt idx="4221">
                  <c:v>-1.3898299999999999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0A-4C0D-BFC8-EA6CA4268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298520"/>
        <c:axId val="661289992"/>
      </c:lineChart>
      <c:catAx>
        <c:axId val="66129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Interruption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89992"/>
        <c:crosses val="autoZero"/>
        <c:auto val="1"/>
        <c:lblAlgn val="ctr"/>
        <c:lblOffset val="100"/>
        <c:noMultiLvlLbl val="0"/>
      </c:catAx>
      <c:valAx>
        <c:axId val="66128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mV cse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9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90846456692915E-2"/>
          <c:y val="7.7944444444444441E-2"/>
          <c:w val="0.9132413057742782"/>
          <c:h val="0.873527704870224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Sheet1!$A$7:$A$3825</c:f>
              <c:numCache>
                <c:formatCode>General</c:formatCode>
                <c:ptCount val="3819"/>
                <c:pt idx="0">
                  <c:v>-0.68596000000000001</c:v>
                </c:pt>
                <c:pt idx="1">
                  <c:v>-0.68551300000000004</c:v>
                </c:pt>
                <c:pt idx="2">
                  <c:v>-0.68536399999999997</c:v>
                </c:pt>
                <c:pt idx="3">
                  <c:v>-0.68572200000000005</c:v>
                </c:pt>
                <c:pt idx="4">
                  <c:v>-0.68613900000000005</c:v>
                </c:pt>
                <c:pt idx="5">
                  <c:v>-0.68891100000000005</c:v>
                </c:pt>
                <c:pt idx="6">
                  <c:v>-0.709117</c:v>
                </c:pt>
                <c:pt idx="7">
                  <c:v>-0.75507199999999997</c:v>
                </c:pt>
                <c:pt idx="8">
                  <c:v>-0.806898</c:v>
                </c:pt>
                <c:pt idx="9">
                  <c:v>-0.84155800000000003</c:v>
                </c:pt>
                <c:pt idx="10">
                  <c:v>-0.85470100000000004</c:v>
                </c:pt>
                <c:pt idx="11">
                  <c:v>-0.85657799999999995</c:v>
                </c:pt>
                <c:pt idx="12">
                  <c:v>-0.85693600000000003</c:v>
                </c:pt>
                <c:pt idx="13">
                  <c:v>-0.85911199999999999</c:v>
                </c:pt>
                <c:pt idx="14">
                  <c:v>-0.86125700000000005</c:v>
                </c:pt>
                <c:pt idx="15">
                  <c:v>-0.86236000000000002</c:v>
                </c:pt>
                <c:pt idx="16">
                  <c:v>-0.86245000000000005</c:v>
                </c:pt>
                <c:pt idx="17">
                  <c:v>-0.86194300000000001</c:v>
                </c:pt>
                <c:pt idx="18">
                  <c:v>-0.86188299999999995</c:v>
                </c:pt>
                <c:pt idx="19">
                  <c:v>-0.863344</c:v>
                </c:pt>
                <c:pt idx="20">
                  <c:v>-0.86578699999999997</c:v>
                </c:pt>
                <c:pt idx="21">
                  <c:v>-0.86882700000000002</c:v>
                </c:pt>
                <c:pt idx="22">
                  <c:v>-0.87204599999999999</c:v>
                </c:pt>
                <c:pt idx="23">
                  <c:v>-0.87541400000000003</c:v>
                </c:pt>
                <c:pt idx="24">
                  <c:v>-0.87842399999999998</c:v>
                </c:pt>
                <c:pt idx="25">
                  <c:v>-0.88077799999999995</c:v>
                </c:pt>
                <c:pt idx="26">
                  <c:v>-0.88262600000000002</c:v>
                </c:pt>
                <c:pt idx="27">
                  <c:v>-0.88417500000000004</c:v>
                </c:pt>
                <c:pt idx="28">
                  <c:v>-0.88581500000000002</c:v>
                </c:pt>
                <c:pt idx="29">
                  <c:v>-0.88670899999999997</c:v>
                </c:pt>
                <c:pt idx="30">
                  <c:v>-0.88807999999999998</c:v>
                </c:pt>
                <c:pt idx="31">
                  <c:v>-0.88939100000000004</c:v>
                </c:pt>
                <c:pt idx="32">
                  <c:v>-0.89079200000000003</c:v>
                </c:pt>
                <c:pt idx="33">
                  <c:v>-0.89150700000000005</c:v>
                </c:pt>
                <c:pt idx="34">
                  <c:v>-0.89192400000000005</c:v>
                </c:pt>
                <c:pt idx="35">
                  <c:v>-0.89266900000000005</c:v>
                </c:pt>
                <c:pt idx="36">
                  <c:v>-0.89386100000000002</c:v>
                </c:pt>
                <c:pt idx="37">
                  <c:v>-0.89493400000000001</c:v>
                </c:pt>
                <c:pt idx="38">
                  <c:v>-0.89523200000000003</c:v>
                </c:pt>
                <c:pt idx="39">
                  <c:v>-0.895679</c:v>
                </c:pt>
                <c:pt idx="40">
                  <c:v>-0.89651400000000003</c:v>
                </c:pt>
                <c:pt idx="41">
                  <c:v>-0.89728799999999997</c:v>
                </c:pt>
                <c:pt idx="42">
                  <c:v>-0.89779500000000001</c:v>
                </c:pt>
                <c:pt idx="43">
                  <c:v>-0.898451</c:v>
                </c:pt>
                <c:pt idx="44">
                  <c:v>-0.89904700000000004</c:v>
                </c:pt>
                <c:pt idx="45">
                  <c:v>-0.89964299999999997</c:v>
                </c:pt>
                <c:pt idx="46">
                  <c:v>-0.89991100000000002</c:v>
                </c:pt>
                <c:pt idx="47">
                  <c:v>-0.90008999999999995</c:v>
                </c:pt>
                <c:pt idx="48">
                  <c:v>-0.90092399999999995</c:v>
                </c:pt>
                <c:pt idx="49">
                  <c:v>-0.90128200000000003</c:v>
                </c:pt>
                <c:pt idx="50">
                  <c:v>-0.90140100000000001</c:v>
                </c:pt>
                <c:pt idx="51">
                  <c:v>-0.90208699999999997</c:v>
                </c:pt>
                <c:pt idx="52">
                  <c:v>-0.90271199999999996</c:v>
                </c:pt>
                <c:pt idx="53">
                  <c:v>-0.90307000000000004</c:v>
                </c:pt>
                <c:pt idx="54">
                  <c:v>-0.90342800000000001</c:v>
                </c:pt>
                <c:pt idx="55">
                  <c:v>-0.90423200000000004</c:v>
                </c:pt>
                <c:pt idx="56">
                  <c:v>-0.90473899999999996</c:v>
                </c:pt>
                <c:pt idx="57">
                  <c:v>-0.90506699999999995</c:v>
                </c:pt>
                <c:pt idx="58">
                  <c:v>-0.90536499999999998</c:v>
                </c:pt>
                <c:pt idx="59">
                  <c:v>-0.90617000000000003</c:v>
                </c:pt>
                <c:pt idx="60">
                  <c:v>-0.90685499999999997</c:v>
                </c:pt>
                <c:pt idx="61">
                  <c:v>-0.90721300000000005</c:v>
                </c:pt>
                <c:pt idx="62">
                  <c:v>-0.90700400000000003</c:v>
                </c:pt>
                <c:pt idx="63">
                  <c:v>-0.90739099999999995</c:v>
                </c:pt>
                <c:pt idx="64">
                  <c:v>-0.90807700000000002</c:v>
                </c:pt>
                <c:pt idx="65">
                  <c:v>-0.90897099999999997</c:v>
                </c:pt>
                <c:pt idx="66">
                  <c:v>-0.908941</c:v>
                </c:pt>
                <c:pt idx="67">
                  <c:v>-0.90885199999999999</c:v>
                </c:pt>
                <c:pt idx="68">
                  <c:v>-0.909358</c:v>
                </c:pt>
                <c:pt idx="69">
                  <c:v>-0.90956700000000001</c:v>
                </c:pt>
                <c:pt idx="70">
                  <c:v>-0.90983499999999995</c:v>
                </c:pt>
                <c:pt idx="71">
                  <c:v>-0.91087799999999997</c:v>
                </c:pt>
                <c:pt idx="72">
                  <c:v>-0.91195099999999996</c:v>
                </c:pt>
                <c:pt idx="73">
                  <c:v>-0.91281500000000004</c:v>
                </c:pt>
                <c:pt idx="74">
                  <c:v>-0.91361999999999999</c:v>
                </c:pt>
                <c:pt idx="75">
                  <c:v>-0.91412700000000002</c:v>
                </c:pt>
                <c:pt idx="76">
                  <c:v>-0.91481199999999996</c:v>
                </c:pt>
                <c:pt idx="77">
                  <c:v>-0.915825</c:v>
                </c:pt>
                <c:pt idx="78">
                  <c:v>-0.91657100000000002</c:v>
                </c:pt>
                <c:pt idx="79">
                  <c:v>-0.91722599999999999</c:v>
                </c:pt>
                <c:pt idx="80">
                  <c:v>-0.91779200000000005</c:v>
                </c:pt>
                <c:pt idx="81">
                  <c:v>-0.91794100000000001</c:v>
                </c:pt>
                <c:pt idx="82">
                  <c:v>-0.91850799999999999</c:v>
                </c:pt>
                <c:pt idx="83">
                  <c:v>-0.91931200000000002</c:v>
                </c:pt>
                <c:pt idx="84">
                  <c:v>-0.91961000000000004</c:v>
                </c:pt>
                <c:pt idx="85">
                  <c:v>-0.91990799999999995</c:v>
                </c:pt>
                <c:pt idx="86">
                  <c:v>-0.92074299999999998</c:v>
                </c:pt>
                <c:pt idx="87">
                  <c:v>-0.92122000000000004</c:v>
                </c:pt>
                <c:pt idx="88">
                  <c:v>-0.92157699999999998</c:v>
                </c:pt>
                <c:pt idx="89">
                  <c:v>-0.92190499999999997</c:v>
                </c:pt>
                <c:pt idx="90">
                  <c:v>-0.92214399999999996</c:v>
                </c:pt>
                <c:pt idx="91">
                  <c:v>-0.92279900000000004</c:v>
                </c:pt>
                <c:pt idx="92">
                  <c:v>-0.92336499999999999</c:v>
                </c:pt>
                <c:pt idx="93">
                  <c:v>-0.92369299999999999</c:v>
                </c:pt>
                <c:pt idx="94">
                  <c:v>-0.92405099999999996</c:v>
                </c:pt>
                <c:pt idx="95">
                  <c:v>-0.92455799999999999</c:v>
                </c:pt>
                <c:pt idx="96">
                  <c:v>-0.92479599999999995</c:v>
                </c:pt>
                <c:pt idx="97">
                  <c:v>-0.92539199999999999</c:v>
                </c:pt>
                <c:pt idx="98">
                  <c:v>-0.92616699999999996</c:v>
                </c:pt>
                <c:pt idx="99">
                  <c:v>-0.926346</c:v>
                </c:pt>
                <c:pt idx="100">
                  <c:v>-0.92691199999999996</c:v>
                </c:pt>
                <c:pt idx="101">
                  <c:v>-0.92723999999999995</c:v>
                </c:pt>
                <c:pt idx="102">
                  <c:v>-0.92744800000000005</c:v>
                </c:pt>
                <c:pt idx="103">
                  <c:v>-0.92762699999999998</c:v>
                </c:pt>
                <c:pt idx="104">
                  <c:v>-0.92753799999999997</c:v>
                </c:pt>
                <c:pt idx="105">
                  <c:v>-0.92789500000000003</c:v>
                </c:pt>
                <c:pt idx="106">
                  <c:v>-0.928342</c:v>
                </c:pt>
                <c:pt idx="107">
                  <c:v>-0.92864000000000002</c:v>
                </c:pt>
                <c:pt idx="108">
                  <c:v>-0.92911699999999997</c:v>
                </c:pt>
                <c:pt idx="109">
                  <c:v>-0.92944499999999997</c:v>
                </c:pt>
                <c:pt idx="110">
                  <c:v>-0.92986199999999997</c:v>
                </c:pt>
                <c:pt idx="111">
                  <c:v>-0.92974299999999999</c:v>
                </c:pt>
                <c:pt idx="112">
                  <c:v>-0.93013100000000004</c:v>
                </c:pt>
                <c:pt idx="113">
                  <c:v>-0.93084599999999995</c:v>
                </c:pt>
                <c:pt idx="114">
                  <c:v>-0.93117399999999995</c:v>
                </c:pt>
                <c:pt idx="115">
                  <c:v>-0.931531</c:v>
                </c:pt>
                <c:pt idx="116">
                  <c:v>-0.931531</c:v>
                </c:pt>
                <c:pt idx="117">
                  <c:v>-0.93174000000000001</c:v>
                </c:pt>
                <c:pt idx="118">
                  <c:v>-0.93227599999999999</c:v>
                </c:pt>
                <c:pt idx="119">
                  <c:v>-0.93263399999999996</c:v>
                </c:pt>
                <c:pt idx="120">
                  <c:v>-0.93275300000000005</c:v>
                </c:pt>
                <c:pt idx="121">
                  <c:v>-0.93272299999999997</c:v>
                </c:pt>
                <c:pt idx="122">
                  <c:v>-0.93317000000000005</c:v>
                </c:pt>
                <c:pt idx="123">
                  <c:v>-0.93379599999999996</c:v>
                </c:pt>
                <c:pt idx="124">
                  <c:v>-0.93385600000000002</c:v>
                </c:pt>
                <c:pt idx="125">
                  <c:v>-0.93388599999999999</c:v>
                </c:pt>
                <c:pt idx="126">
                  <c:v>-0.93534600000000001</c:v>
                </c:pt>
                <c:pt idx="127">
                  <c:v>-0.93707499999999999</c:v>
                </c:pt>
                <c:pt idx="128">
                  <c:v>-0.93802799999999997</c:v>
                </c:pt>
                <c:pt idx="129">
                  <c:v>-0.93930999999999998</c:v>
                </c:pt>
                <c:pt idx="130">
                  <c:v>-0.941604</c:v>
                </c:pt>
                <c:pt idx="131">
                  <c:v>-0.94512099999999999</c:v>
                </c:pt>
                <c:pt idx="132">
                  <c:v>-0.94866799999999996</c:v>
                </c:pt>
                <c:pt idx="133">
                  <c:v>-0.95018800000000003</c:v>
                </c:pt>
                <c:pt idx="134">
                  <c:v>-0.949681</c:v>
                </c:pt>
                <c:pt idx="135">
                  <c:v>-0.94777400000000001</c:v>
                </c:pt>
                <c:pt idx="136">
                  <c:v>-0.94533</c:v>
                </c:pt>
                <c:pt idx="137">
                  <c:v>-0.94252800000000003</c:v>
                </c:pt>
                <c:pt idx="138">
                  <c:v>-0.94014399999999998</c:v>
                </c:pt>
                <c:pt idx="139">
                  <c:v>-0.93856499999999998</c:v>
                </c:pt>
                <c:pt idx="140">
                  <c:v>-0.93656799999999996</c:v>
                </c:pt>
                <c:pt idx="141">
                  <c:v>-0.93558399999999997</c:v>
                </c:pt>
                <c:pt idx="142">
                  <c:v>-0.93546499999999999</c:v>
                </c:pt>
                <c:pt idx="143">
                  <c:v>-0.93469000000000002</c:v>
                </c:pt>
                <c:pt idx="144">
                  <c:v>-0.93361700000000003</c:v>
                </c:pt>
                <c:pt idx="145">
                  <c:v>-0.93290200000000001</c:v>
                </c:pt>
                <c:pt idx="146">
                  <c:v>-0.93275300000000005</c:v>
                </c:pt>
                <c:pt idx="147">
                  <c:v>-0.93242499999999995</c:v>
                </c:pt>
                <c:pt idx="148">
                  <c:v>-0.93203800000000003</c:v>
                </c:pt>
                <c:pt idx="149">
                  <c:v>-0.93197799999999997</c:v>
                </c:pt>
                <c:pt idx="150">
                  <c:v>-0.93206800000000001</c:v>
                </c:pt>
                <c:pt idx="151">
                  <c:v>-0.93218699999999999</c:v>
                </c:pt>
                <c:pt idx="152">
                  <c:v>-0.93242499999999995</c:v>
                </c:pt>
                <c:pt idx="153">
                  <c:v>-0.93230599999999997</c:v>
                </c:pt>
                <c:pt idx="154">
                  <c:v>-0.93260399999999999</c:v>
                </c:pt>
                <c:pt idx="155">
                  <c:v>-0.93325999999999998</c:v>
                </c:pt>
                <c:pt idx="156">
                  <c:v>-0.93296199999999996</c:v>
                </c:pt>
                <c:pt idx="157">
                  <c:v>-0.93245500000000003</c:v>
                </c:pt>
                <c:pt idx="158">
                  <c:v>-0.93278300000000003</c:v>
                </c:pt>
                <c:pt idx="159">
                  <c:v>-0.93317000000000005</c:v>
                </c:pt>
                <c:pt idx="160">
                  <c:v>-0.93337899999999996</c:v>
                </c:pt>
                <c:pt idx="161">
                  <c:v>-0.93409399999999998</c:v>
                </c:pt>
                <c:pt idx="162">
                  <c:v>-0.93448200000000003</c:v>
                </c:pt>
                <c:pt idx="163">
                  <c:v>-0.93501800000000002</c:v>
                </c:pt>
                <c:pt idx="164">
                  <c:v>-0.93474999999999997</c:v>
                </c:pt>
                <c:pt idx="165">
                  <c:v>-0.93478000000000006</c:v>
                </c:pt>
                <c:pt idx="166">
                  <c:v>-0.93492900000000001</c:v>
                </c:pt>
                <c:pt idx="167">
                  <c:v>-0.93489900000000004</c:v>
                </c:pt>
                <c:pt idx="168">
                  <c:v>-0.93525700000000001</c:v>
                </c:pt>
                <c:pt idx="169">
                  <c:v>-0.93540599999999996</c:v>
                </c:pt>
                <c:pt idx="170">
                  <c:v>-0.93546499999999999</c:v>
                </c:pt>
                <c:pt idx="171">
                  <c:v>-0.936002</c:v>
                </c:pt>
                <c:pt idx="172">
                  <c:v>-0.93647800000000003</c:v>
                </c:pt>
                <c:pt idx="173">
                  <c:v>-0.936419</c:v>
                </c:pt>
                <c:pt idx="174">
                  <c:v>-0.93704500000000002</c:v>
                </c:pt>
                <c:pt idx="175">
                  <c:v>-0.93752199999999997</c:v>
                </c:pt>
                <c:pt idx="176">
                  <c:v>-0.93752199999999997</c:v>
                </c:pt>
                <c:pt idx="177">
                  <c:v>-0.937253</c:v>
                </c:pt>
                <c:pt idx="178">
                  <c:v>-0.93731299999999995</c:v>
                </c:pt>
                <c:pt idx="179">
                  <c:v>-0.93767100000000003</c:v>
                </c:pt>
                <c:pt idx="180">
                  <c:v>-0.93808800000000003</c:v>
                </c:pt>
                <c:pt idx="181">
                  <c:v>-0.93802799999999997</c:v>
                </c:pt>
                <c:pt idx="182">
                  <c:v>-0.93823699999999999</c:v>
                </c:pt>
                <c:pt idx="183">
                  <c:v>-0.93844499999999997</c:v>
                </c:pt>
                <c:pt idx="184">
                  <c:v>-0.93874299999999999</c:v>
                </c:pt>
                <c:pt idx="185">
                  <c:v>-0.93862400000000001</c:v>
                </c:pt>
                <c:pt idx="186">
                  <c:v>-0.93769999999999998</c:v>
                </c:pt>
                <c:pt idx="187">
                  <c:v>-0.93653799999999998</c:v>
                </c:pt>
                <c:pt idx="188">
                  <c:v>-0.93558399999999997</c:v>
                </c:pt>
                <c:pt idx="189">
                  <c:v>-0.93510800000000005</c:v>
                </c:pt>
                <c:pt idx="190">
                  <c:v>-0.93424300000000005</c:v>
                </c:pt>
                <c:pt idx="191">
                  <c:v>-0.93311100000000002</c:v>
                </c:pt>
                <c:pt idx="192">
                  <c:v>-0.93218699999999999</c:v>
                </c:pt>
                <c:pt idx="193">
                  <c:v>-0.93072699999999997</c:v>
                </c:pt>
                <c:pt idx="194">
                  <c:v>-0.92965399999999998</c:v>
                </c:pt>
                <c:pt idx="195">
                  <c:v>-0.92920700000000001</c:v>
                </c:pt>
                <c:pt idx="196">
                  <c:v>-0.92843200000000004</c:v>
                </c:pt>
                <c:pt idx="197">
                  <c:v>-0.92822300000000002</c:v>
                </c:pt>
                <c:pt idx="198">
                  <c:v>-0.92813400000000001</c:v>
                </c:pt>
                <c:pt idx="199">
                  <c:v>-0.92780600000000002</c:v>
                </c:pt>
                <c:pt idx="200">
                  <c:v>-0.92807399999999995</c:v>
                </c:pt>
                <c:pt idx="201">
                  <c:v>-0.92825299999999999</c:v>
                </c:pt>
                <c:pt idx="202">
                  <c:v>-0.928342</c:v>
                </c:pt>
                <c:pt idx="203">
                  <c:v>-0.92810400000000004</c:v>
                </c:pt>
                <c:pt idx="204">
                  <c:v>-0.92822300000000002</c:v>
                </c:pt>
                <c:pt idx="205">
                  <c:v>-0.92840199999999995</c:v>
                </c:pt>
                <c:pt idx="206">
                  <c:v>-0.92867</c:v>
                </c:pt>
                <c:pt idx="207">
                  <c:v>-0.92878899999999998</c:v>
                </c:pt>
                <c:pt idx="208">
                  <c:v>-0.92846200000000001</c:v>
                </c:pt>
                <c:pt idx="209">
                  <c:v>-0.92878899999999998</c:v>
                </c:pt>
                <c:pt idx="210">
                  <c:v>-0.92914699999999995</c:v>
                </c:pt>
                <c:pt idx="211">
                  <c:v>-0.92890899999999998</c:v>
                </c:pt>
                <c:pt idx="212">
                  <c:v>-0.92876000000000003</c:v>
                </c:pt>
                <c:pt idx="213">
                  <c:v>-0.92887900000000001</c:v>
                </c:pt>
                <c:pt idx="214">
                  <c:v>-0.92920700000000001</c:v>
                </c:pt>
                <c:pt idx="215">
                  <c:v>-0.92905800000000005</c:v>
                </c:pt>
                <c:pt idx="216">
                  <c:v>-0.92864000000000002</c:v>
                </c:pt>
                <c:pt idx="217">
                  <c:v>-0.92869999999999997</c:v>
                </c:pt>
                <c:pt idx="218">
                  <c:v>-0.92923699999999998</c:v>
                </c:pt>
                <c:pt idx="219">
                  <c:v>-0.92932599999999999</c:v>
                </c:pt>
                <c:pt idx="220">
                  <c:v>-0.92884900000000004</c:v>
                </c:pt>
                <c:pt idx="221">
                  <c:v>-0.92911699999999997</c:v>
                </c:pt>
                <c:pt idx="222">
                  <c:v>-0.92914699999999995</c:v>
                </c:pt>
                <c:pt idx="223">
                  <c:v>-0.92899799999999999</c:v>
                </c:pt>
                <c:pt idx="224">
                  <c:v>-0.92923699999999998</c:v>
                </c:pt>
                <c:pt idx="225">
                  <c:v>-0.92959400000000003</c:v>
                </c:pt>
                <c:pt idx="226">
                  <c:v>-0.92950500000000003</c:v>
                </c:pt>
                <c:pt idx="227">
                  <c:v>-0.92935599999999996</c:v>
                </c:pt>
                <c:pt idx="228">
                  <c:v>-0.92950500000000003</c:v>
                </c:pt>
                <c:pt idx="229">
                  <c:v>-0.929952</c:v>
                </c:pt>
                <c:pt idx="230">
                  <c:v>-0.92980300000000005</c:v>
                </c:pt>
                <c:pt idx="231">
                  <c:v>-0.92947500000000005</c:v>
                </c:pt>
                <c:pt idx="232">
                  <c:v>-0.92932599999999999</c:v>
                </c:pt>
                <c:pt idx="233">
                  <c:v>-0.92902799999999996</c:v>
                </c:pt>
                <c:pt idx="234">
                  <c:v>-0.92902799999999996</c:v>
                </c:pt>
                <c:pt idx="235">
                  <c:v>-0.92944499999999997</c:v>
                </c:pt>
                <c:pt idx="236">
                  <c:v>-0.92935599999999996</c:v>
                </c:pt>
                <c:pt idx="237">
                  <c:v>-0.92971300000000001</c:v>
                </c:pt>
                <c:pt idx="238">
                  <c:v>-0.929952</c:v>
                </c:pt>
                <c:pt idx="239">
                  <c:v>-0.92974299999999999</c:v>
                </c:pt>
                <c:pt idx="240">
                  <c:v>-0.92986199999999997</c:v>
                </c:pt>
                <c:pt idx="241">
                  <c:v>-0.92986199999999997</c:v>
                </c:pt>
                <c:pt idx="242">
                  <c:v>-0.92986199999999997</c:v>
                </c:pt>
                <c:pt idx="243">
                  <c:v>-0.92980300000000005</c:v>
                </c:pt>
                <c:pt idx="244">
                  <c:v>-0.92941499999999999</c:v>
                </c:pt>
                <c:pt idx="245">
                  <c:v>-0.92631600000000003</c:v>
                </c:pt>
                <c:pt idx="246">
                  <c:v>-0.90605000000000002</c:v>
                </c:pt>
                <c:pt idx="247">
                  <c:v>-0.85908200000000001</c:v>
                </c:pt>
                <c:pt idx="248">
                  <c:v>-0.80525899999999995</c:v>
                </c:pt>
                <c:pt idx="249">
                  <c:v>-0.767648</c:v>
                </c:pt>
                <c:pt idx="250">
                  <c:v>-0.74970700000000001</c:v>
                </c:pt>
                <c:pt idx="251">
                  <c:v>-0.74425300000000005</c:v>
                </c:pt>
                <c:pt idx="252">
                  <c:v>-0.74359799999999998</c:v>
                </c:pt>
                <c:pt idx="253">
                  <c:v>-0.74356800000000001</c:v>
                </c:pt>
                <c:pt idx="254">
                  <c:v>-0.74309099999999995</c:v>
                </c:pt>
                <c:pt idx="255">
                  <c:v>-0.74252499999999999</c:v>
                </c:pt>
                <c:pt idx="256">
                  <c:v>-0.74228700000000003</c:v>
                </c:pt>
                <c:pt idx="257">
                  <c:v>-0.74189899999999998</c:v>
                </c:pt>
                <c:pt idx="258">
                  <c:v>-0.74136299999999999</c:v>
                </c:pt>
                <c:pt idx="259">
                  <c:v>-0.741124</c:v>
                </c:pt>
                <c:pt idx="260">
                  <c:v>-0.74082599999999998</c:v>
                </c:pt>
                <c:pt idx="261">
                  <c:v>-0.74002199999999996</c:v>
                </c:pt>
                <c:pt idx="262">
                  <c:v>-0.73912699999999998</c:v>
                </c:pt>
                <c:pt idx="263">
                  <c:v>-0.73862099999999997</c:v>
                </c:pt>
                <c:pt idx="264">
                  <c:v>-0.738174</c:v>
                </c:pt>
                <c:pt idx="265">
                  <c:v>-0.73808399999999996</c:v>
                </c:pt>
                <c:pt idx="266">
                  <c:v>-0.73766699999999996</c:v>
                </c:pt>
                <c:pt idx="267">
                  <c:v>-0.73641500000000004</c:v>
                </c:pt>
                <c:pt idx="268">
                  <c:v>-0.73590900000000004</c:v>
                </c:pt>
                <c:pt idx="269">
                  <c:v>-0.73549200000000003</c:v>
                </c:pt>
                <c:pt idx="270">
                  <c:v>-0.73501499999999997</c:v>
                </c:pt>
                <c:pt idx="271">
                  <c:v>-0.73438899999999996</c:v>
                </c:pt>
                <c:pt idx="272">
                  <c:v>-0.73355400000000004</c:v>
                </c:pt>
                <c:pt idx="273">
                  <c:v>-0.73313700000000004</c:v>
                </c:pt>
                <c:pt idx="274">
                  <c:v>-0.73265999999999998</c:v>
                </c:pt>
                <c:pt idx="275">
                  <c:v>-0.73173699999999997</c:v>
                </c:pt>
                <c:pt idx="276">
                  <c:v>-0.73042499999999999</c:v>
                </c:pt>
                <c:pt idx="277">
                  <c:v>-0.72997800000000002</c:v>
                </c:pt>
                <c:pt idx="278">
                  <c:v>-0.72991899999999998</c:v>
                </c:pt>
                <c:pt idx="279">
                  <c:v>-0.72953100000000004</c:v>
                </c:pt>
                <c:pt idx="280">
                  <c:v>-0.72896499999999997</c:v>
                </c:pt>
                <c:pt idx="281">
                  <c:v>-0.728101</c:v>
                </c:pt>
                <c:pt idx="282">
                  <c:v>-0.72762400000000005</c:v>
                </c:pt>
                <c:pt idx="283">
                  <c:v>-0.72693799999999997</c:v>
                </c:pt>
                <c:pt idx="284">
                  <c:v>-0.72631199999999996</c:v>
                </c:pt>
                <c:pt idx="285">
                  <c:v>-0.72601400000000005</c:v>
                </c:pt>
                <c:pt idx="286">
                  <c:v>-0.72503099999999998</c:v>
                </c:pt>
                <c:pt idx="287">
                  <c:v>-0.72473299999999996</c:v>
                </c:pt>
                <c:pt idx="288">
                  <c:v>-0.72452399999999995</c:v>
                </c:pt>
                <c:pt idx="289">
                  <c:v>-0.72392800000000002</c:v>
                </c:pt>
                <c:pt idx="290">
                  <c:v>-0.72312399999999999</c:v>
                </c:pt>
                <c:pt idx="291">
                  <c:v>-0.72270599999999996</c:v>
                </c:pt>
                <c:pt idx="292">
                  <c:v>-0.72270599999999996</c:v>
                </c:pt>
                <c:pt idx="293">
                  <c:v>-0.722051</c:v>
                </c:pt>
                <c:pt idx="294">
                  <c:v>-0.72136500000000003</c:v>
                </c:pt>
                <c:pt idx="295">
                  <c:v>-0.72100799999999998</c:v>
                </c:pt>
                <c:pt idx="296">
                  <c:v>-0.72041200000000005</c:v>
                </c:pt>
                <c:pt idx="297">
                  <c:v>-0.72032200000000002</c:v>
                </c:pt>
                <c:pt idx="298">
                  <c:v>-0.71978600000000004</c:v>
                </c:pt>
                <c:pt idx="299">
                  <c:v>-0.71904100000000004</c:v>
                </c:pt>
                <c:pt idx="300">
                  <c:v>-0.71871300000000005</c:v>
                </c:pt>
                <c:pt idx="301">
                  <c:v>-0.71856399999999998</c:v>
                </c:pt>
                <c:pt idx="302">
                  <c:v>-0.71781899999999998</c:v>
                </c:pt>
                <c:pt idx="303">
                  <c:v>-0.71743100000000004</c:v>
                </c:pt>
                <c:pt idx="304">
                  <c:v>-0.71734200000000004</c:v>
                </c:pt>
                <c:pt idx="305">
                  <c:v>-0.716835</c:v>
                </c:pt>
                <c:pt idx="306">
                  <c:v>-0.71632899999999999</c:v>
                </c:pt>
                <c:pt idx="307">
                  <c:v>-0.71588200000000002</c:v>
                </c:pt>
                <c:pt idx="308">
                  <c:v>-0.71579199999999998</c:v>
                </c:pt>
                <c:pt idx="309">
                  <c:v>-0.71564300000000003</c:v>
                </c:pt>
                <c:pt idx="310">
                  <c:v>-0.71534500000000001</c:v>
                </c:pt>
                <c:pt idx="311">
                  <c:v>-0.71442099999999997</c:v>
                </c:pt>
                <c:pt idx="312">
                  <c:v>-0.713557</c:v>
                </c:pt>
                <c:pt idx="313">
                  <c:v>-0.71236500000000003</c:v>
                </c:pt>
                <c:pt idx="314">
                  <c:v>-0.71138199999999996</c:v>
                </c:pt>
                <c:pt idx="315">
                  <c:v>-0.71090500000000001</c:v>
                </c:pt>
                <c:pt idx="316">
                  <c:v>-0.71018899999999996</c:v>
                </c:pt>
                <c:pt idx="317">
                  <c:v>-0.70974199999999998</c:v>
                </c:pt>
                <c:pt idx="318">
                  <c:v>-0.70926599999999995</c:v>
                </c:pt>
                <c:pt idx="319">
                  <c:v>-0.70857999999999999</c:v>
                </c:pt>
                <c:pt idx="320">
                  <c:v>-0.70795399999999997</c:v>
                </c:pt>
                <c:pt idx="321">
                  <c:v>-0.70711999999999997</c:v>
                </c:pt>
                <c:pt idx="322">
                  <c:v>-0.70646399999999998</c:v>
                </c:pt>
                <c:pt idx="323">
                  <c:v>-0.70613599999999999</c:v>
                </c:pt>
                <c:pt idx="324">
                  <c:v>-0.70607699999999995</c:v>
                </c:pt>
                <c:pt idx="325">
                  <c:v>-0.70533199999999996</c:v>
                </c:pt>
                <c:pt idx="326">
                  <c:v>-0.70464599999999999</c:v>
                </c:pt>
                <c:pt idx="327">
                  <c:v>-0.70396099999999995</c:v>
                </c:pt>
                <c:pt idx="328">
                  <c:v>-0.70333500000000004</c:v>
                </c:pt>
                <c:pt idx="329">
                  <c:v>-0.70339399999999996</c:v>
                </c:pt>
                <c:pt idx="330">
                  <c:v>-0.70327499999999998</c:v>
                </c:pt>
                <c:pt idx="331">
                  <c:v>-0.70252999999999999</c:v>
                </c:pt>
                <c:pt idx="332">
                  <c:v>-0.70187500000000003</c:v>
                </c:pt>
                <c:pt idx="333">
                  <c:v>-0.70157700000000001</c:v>
                </c:pt>
                <c:pt idx="334">
                  <c:v>-0.70136799999999999</c:v>
                </c:pt>
                <c:pt idx="335">
                  <c:v>-0.70118899999999995</c:v>
                </c:pt>
                <c:pt idx="336">
                  <c:v>-0.70080200000000004</c:v>
                </c:pt>
                <c:pt idx="337">
                  <c:v>-0.700206</c:v>
                </c:pt>
                <c:pt idx="338">
                  <c:v>-0.69975900000000002</c:v>
                </c:pt>
                <c:pt idx="339">
                  <c:v>-0.69948999999999995</c:v>
                </c:pt>
                <c:pt idx="340">
                  <c:v>-0.69901400000000002</c:v>
                </c:pt>
                <c:pt idx="341">
                  <c:v>-0.69865600000000005</c:v>
                </c:pt>
                <c:pt idx="342">
                  <c:v>-0.69847700000000001</c:v>
                </c:pt>
                <c:pt idx="343">
                  <c:v>-0.69844700000000004</c:v>
                </c:pt>
                <c:pt idx="344">
                  <c:v>-0.69829799999999997</c:v>
                </c:pt>
                <c:pt idx="345">
                  <c:v>-0.69796999999999998</c:v>
                </c:pt>
                <c:pt idx="346">
                  <c:v>-0.69734499999999999</c:v>
                </c:pt>
                <c:pt idx="347">
                  <c:v>-0.69692699999999996</c:v>
                </c:pt>
                <c:pt idx="348">
                  <c:v>-0.69662900000000005</c:v>
                </c:pt>
                <c:pt idx="349">
                  <c:v>-0.69650999999999996</c:v>
                </c:pt>
                <c:pt idx="350">
                  <c:v>-0.69576499999999997</c:v>
                </c:pt>
                <c:pt idx="351">
                  <c:v>-0.69573499999999999</c:v>
                </c:pt>
                <c:pt idx="352">
                  <c:v>-0.69573499999999999</c:v>
                </c:pt>
                <c:pt idx="353">
                  <c:v>-0.69543699999999997</c:v>
                </c:pt>
                <c:pt idx="354">
                  <c:v>-0.69508000000000003</c:v>
                </c:pt>
                <c:pt idx="355">
                  <c:v>-0.69501999999999997</c:v>
                </c:pt>
                <c:pt idx="356">
                  <c:v>-0.69409600000000005</c:v>
                </c:pt>
                <c:pt idx="357">
                  <c:v>-0.69367900000000005</c:v>
                </c:pt>
                <c:pt idx="358">
                  <c:v>-0.69373899999999999</c:v>
                </c:pt>
                <c:pt idx="359">
                  <c:v>-0.69350000000000001</c:v>
                </c:pt>
                <c:pt idx="360">
                  <c:v>-0.69344099999999997</c:v>
                </c:pt>
                <c:pt idx="361">
                  <c:v>-0.69293400000000005</c:v>
                </c:pt>
                <c:pt idx="362">
                  <c:v>-0.69257599999999997</c:v>
                </c:pt>
                <c:pt idx="363">
                  <c:v>-0.69263600000000003</c:v>
                </c:pt>
                <c:pt idx="364">
                  <c:v>-0.69272500000000004</c:v>
                </c:pt>
                <c:pt idx="365">
                  <c:v>-0.69272500000000004</c:v>
                </c:pt>
                <c:pt idx="366">
                  <c:v>-0.69317200000000001</c:v>
                </c:pt>
                <c:pt idx="367">
                  <c:v>-0.69454300000000002</c:v>
                </c:pt>
                <c:pt idx="368">
                  <c:v>-0.69537800000000005</c:v>
                </c:pt>
                <c:pt idx="369">
                  <c:v>-0.69534799999999997</c:v>
                </c:pt>
                <c:pt idx="370">
                  <c:v>-0.695855</c:v>
                </c:pt>
                <c:pt idx="371">
                  <c:v>-0.69755299999999998</c:v>
                </c:pt>
                <c:pt idx="372">
                  <c:v>-0.70032499999999998</c:v>
                </c:pt>
                <c:pt idx="373">
                  <c:v>-0.70270900000000003</c:v>
                </c:pt>
                <c:pt idx="374">
                  <c:v>-0.70399100000000003</c:v>
                </c:pt>
                <c:pt idx="375">
                  <c:v>-0.70491400000000004</c:v>
                </c:pt>
                <c:pt idx="376">
                  <c:v>-0.70542099999999996</c:v>
                </c:pt>
                <c:pt idx="377">
                  <c:v>-0.70550999999999997</c:v>
                </c:pt>
                <c:pt idx="378">
                  <c:v>-0.70568900000000001</c:v>
                </c:pt>
                <c:pt idx="379">
                  <c:v>-0.70577900000000005</c:v>
                </c:pt>
                <c:pt idx="380">
                  <c:v>-0.70613599999999999</c:v>
                </c:pt>
                <c:pt idx="381">
                  <c:v>-0.70607699999999995</c:v>
                </c:pt>
                <c:pt idx="382">
                  <c:v>-0.70595699999999995</c:v>
                </c:pt>
                <c:pt idx="383">
                  <c:v>-0.70643400000000001</c:v>
                </c:pt>
                <c:pt idx="384">
                  <c:v>-0.70655400000000002</c:v>
                </c:pt>
                <c:pt idx="385">
                  <c:v>-0.70622600000000002</c:v>
                </c:pt>
                <c:pt idx="386">
                  <c:v>-0.70625599999999999</c:v>
                </c:pt>
                <c:pt idx="387">
                  <c:v>-0.70706000000000002</c:v>
                </c:pt>
                <c:pt idx="388">
                  <c:v>-0.70765599999999995</c:v>
                </c:pt>
                <c:pt idx="389">
                  <c:v>-0.70723899999999995</c:v>
                </c:pt>
                <c:pt idx="390">
                  <c:v>-0.70679199999999998</c:v>
                </c:pt>
                <c:pt idx="391">
                  <c:v>-0.70688099999999998</c:v>
                </c:pt>
                <c:pt idx="392">
                  <c:v>-0.70723899999999995</c:v>
                </c:pt>
                <c:pt idx="393">
                  <c:v>-0.707179</c:v>
                </c:pt>
                <c:pt idx="394">
                  <c:v>-0.70756699999999995</c:v>
                </c:pt>
                <c:pt idx="395">
                  <c:v>-0.70795399999999997</c:v>
                </c:pt>
                <c:pt idx="396">
                  <c:v>-0.70786499999999997</c:v>
                </c:pt>
                <c:pt idx="397">
                  <c:v>-0.70753699999999997</c:v>
                </c:pt>
                <c:pt idx="398">
                  <c:v>-0.70735800000000004</c:v>
                </c:pt>
                <c:pt idx="399">
                  <c:v>-0.70732799999999996</c:v>
                </c:pt>
                <c:pt idx="400">
                  <c:v>-0.70711999999999997</c:v>
                </c:pt>
                <c:pt idx="401">
                  <c:v>-0.70747700000000002</c:v>
                </c:pt>
                <c:pt idx="402">
                  <c:v>-0.70816299999999999</c:v>
                </c:pt>
                <c:pt idx="403">
                  <c:v>-0.70813300000000001</c:v>
                </c:pt>
                <c:pt idx="404">
                  <c:v>-0.70786499999999997</c:v>
                </c:pt>
                <c:pt idx="405">
                  <c:v>-0.70768600000000004</c:v>
                </c:pt>
                <c:pt idx="406">
                  <c:v>-0.70756699999999995</c:v>
                </c:pt>
                <c:pt idx="407">
                  <c:v>-0.70726900000000004</c:v>
                </c:pt>
                <c:pt idx="408">
                  <c:v>-0.70756699999999995</c:v>
                </c:pt>
                <c:pt idx="409">
                  <c:v>-0.70777500000000004</c:v>
                </c:pt>
                <c:pt idx="410">
                  <c:v>-0.70822200000000002</c:v>
                </c:pt>
                <c:pt idx="411">
                  <c:v>-0.70786499999999997</c:v>
                </c:pt>
                <c:pt idx="412">
                  <c:v>-0.70726900000000004</c:v>
                </c:pt>
                <c:pt idx="413">
                  <c:v>-0.70714999999999995</c:v>
                </c:pt>
                <c:pt idx="414">
                  <c:v>-0.70777500000000004</c:v>
                </c:pt>
                <c:pt idx="415">
                  <c:v>-0.70846100000000001</c:v>
                </c:pt>
                <c:pt idx="416">
                  <c:v>-0.70795399999999997</c:v>
                </c:pt>
                <c:pt idx="417">
                  <c:v>-0.707507</c:v>
                </c:pt>
                <c:pt idx="418">
                  <c:v>-0.70768600000000004</c:v>
                </c:pt>
                <c:pt idx="419">
                  <c:v>-0.70774599999999999</c:v>
                </c:pt>
                <c:pt idx="420">
                  <c:v>-0.70759700000000003</c:v>
                </c:pt>
                <c:pt idx="421">
                  <c:v>-0.70759700000000003</c:v>
                </c:pt>
                <c:pt idx="422">
                  <c:v>-0.70744799999999997</c:v>
                </c:pt>
                <c:pt idx="423">
                  <c:v>-0.70771600000000001</c:v>
                </c:pt>
                <c:pt idx="424">
                  <c:v>-0.70816299999999999</c:v>
                </c:pt>
                <c:pt idx="425">
                  <c:v>-0.70759700000000003</c:v>
                </c:pt>
                <c:pt idx="426">
                  <c:v>-0.70613599999999999</c:v>
                </c:pt>
                <c:pt idx="427">
                  <c:v>-0.70455699999999999</c:v>
                </c:pt>
                <c:pt idx="428">
                  <c:v>-0.70396099999999995</c:v>
                </c:pt>
                <c:pt idx="429">
                  <c:v>-0.70339399999999996</c:v>
                </c:pt>
                <c:pt idx="430">
                  <c:v>-0.702322</c:v>
                </c:pt>
                <c:pt idx="431">
                  <c:v>-0.70086099999999996</c:v>
                </c:pt>
                <c:pt idx="432">
                  <c:v>-0.69937099999999996</c:v>
                </c:pt>
                <c:pt idx="433">
                  <c:v>-0.69796999999999998</c:v>
                </c:pt>
                <c:pt idx="434">
                  <c:v>-0.69677800000000001</c:v>
                </c:pt>
                <c:pt idx="435">
                  <c:v>-0.69636100000000001</c:v>
                </c:pt>
                <c:pt idx="436">
                  <c:v>-0.69561600000000001</c:v>
                </c:pt>
                <c:pt idx="437">
                  <c:v>-0.69493099999999997</c:v>
                </c:pt>
                <c:pt idx="438">
                  <c:v>-0.69484100000000004</c:v>
                </c:pt>
                <c:pt idx="439">
                  <c:v>-0.69475200000000004</c:v>
                </c:pt>
                <c:pt idx="440">
                  <c:v>-0.694245</c:v>
                </c:pt>
                <c:pt idx="441">
                  <c:v>-0.69406599999999996</c:v>
                </c:pt>
                <c:pt idx="442">
                  <c:v>-0.69406599999999996</c:v>
                </c:pt>
                <c:pt idx="443">
                  <c:v>-0.694245</c:v>
                </c:pt>
                <c:pt idx="444">
                  <c:v>-0.69427499999999998</c:v>
                </c:pt>
                <c:pt idx="445">
                  <c:v>-0.69412600000000002</c:v>
                </c:pt>
                <c:pt idx="446">
                  <c:v>-0.694245</c:v>
                </c:pt>
                <c:pt idx="447">
                  <c:v>-0.69433500000000004</c:v>
                </c:pt>
                <c:pt idx="448">
                  <c:v>-0.69409600000000005</c:v>
                </c:pt>
                <c:pt idx="449">
                  <c:v>-0.69376800000000005</c:v>
                </c:pt>
                <c:pt idx="450">
                  <c:v>-0.69355999999999995</c:v>
                </c:pt>
                <c:pt idx="451">
                  <c:v>-0.69364899999999996</c:v>
                </c:pt>
                <c:pt idx="452">
                  <c:v>-0.69352999999999998</c:v>
                </c:pt>
                <c:pt idx="453">
                  <c:v>-0.69329200000000002</c:v>
                </c:pt>
                <c:pt idx="454">
                  <c:v>-0.69335100000000005</c:v>
                </c:pt>
                <c:pt idx="455">
                  <c:v>-0.69352999999999998</c:v>
                </c:pt>
                <c:pt idx="456">
                  <c:v>-0.69352999999999998</c:v>
                </c:pt>
                <c:pt idx="457">
                  <c:v>-0.69350000000000001</c:v>
                </c:pt>
                <c:pt idx="458">
                  <c:v>-0.69278499999999998</c:v>
                </c:pt>
                <c:pt idx="459">
                  <c:v>-0.69239700000000004</c:v>
                </c:pt>
                <c:pt idx="460">
                  <c:v>-0.69230800000000003</c:v>
                </c:pt>
                <c:pt idx="461">
                  <c:v>-0.69212899999999999</c:v>
                </c:pt>
                <c:pt idx="462">
                  <c:v>-0.69224799999999997</c:v>
                </c:pt>
                <c:pt idx="463">
                  <c:v>-0.69239700000000004</c:v>
                </c:pt>
                <c:pt idx="464">
                  <c:v>-0.69227799999999995</c:v>
                </c:pt>
                <c:pt idx="465">
                  <c:v>-0.69215899999999997</c:v>
                </c:pt>
                <c:pt idx="466">
                  <c:v>-0.69209900000000002</c:v>
                </c:pt>
                <c:pt idx="467">
                  <c:v>-0.69209900000000002</c:v>
                </c:pt>
                <c:pt idx="468">
                  <c:v>-0.69189100000000003</c:v>
                </c:pt>
                <c:pt idx="469">
                  <c:v>-0.69168200000000002</c:v>
                </c:pt>
                <c:pt idx="470">
                  <c:v>-0.69150299999999998</c:v>
                </c:pt>
                <c:pt idx="471">
                  <c:v>-0.69150299999999998</c:v>
                </c:pt>
                <c:pt idx="472">
                  <c:v>-0.69132499999999997</c:v>
                </c:pt>
                <c:pt idx="473">
                  <c:v>-0.69129499999999999</c:v>
                </c:pt>
                <c:pt idx="474">
                  <c:v>-0.69129499999999999</c:v>
                </c:pt>
                <c:pt idx="475">
                  <c:v>-0.69141399999999997</c:v>
                </c:pt>
                <c:pt idx="476">
                  <c:v>-0.69084800000000002</c:v>
                </c:pt>
                <c:pt idx="477">
                  <c:v>-0.69081800000000004</c:v>
                </c:pt>
                <c:pt idx="478">
                  <c:v>-0.69117600000000001</c:v>
                </c:pt>
                <c:pt idx="479">
                  <c:v>-0.69075799999999998</c:v>
                </c:pt>
                <c:pt idx="480">
                  <c:v>-0.69040100000000004</c:v>
                </c:pt>
                <c:pt idx="481">
                  <c:v>-0.69057900000000005</c:v>
                </c:pt>
                <c:pt idx="482">
                  <c:v>-0.69081800000000004</c:v>
                </c:pt>
                <c:pt idx="483">
                  <c:v>-0.69057900000000005</c:v>
                </c:pt>
                <c:pt idx="484">
                  <c:v>-0.69010300000000002</c:v>
                </c:pt>
                <c:pt idx="485">
                  <c:v>-0.68995399999999996</c:v>
                </c:pt>
                <c:pt idx="486">
                  <c:v>-0.68989400000000001</c:v>
                </c:pt>
                <c:pt idx="487">
                  <c:v>-0.69019200000000003</c:v>
                </c:pt>
                <c:pt idx="488">
                  <c:v>-0.69025199999999998</c:v>
                </c:pt>
                <c:pt idx="489">
                  <c:v>-0.69025199999999998</c:v>
                </c:pt>
                <c:pt idx="490">
                  <c:v>-0.69057900000000005</c:v>
                </c:pt>
                <c:pt idx="491">
                  <c:v>-0.69060900000000003</c:v>
                </c:pt>
                <c:pt idx="492">
                  <c:v>-0.69007300000000005</c:v>
                </c:pt>
                <c:pt idx="493">
                  <c:v>-0.68989400000000001</c:v>
                </c:pt>
                <c:pt idx="494">
                  <c:v>-0.68962599999999996</c:v>
                </c:pt>
                <c:pt idx="495">
                  <c:v>-0.68971499999999997</c:v>
                </c:pt>
                <c:pt idx="496">
                  <c:v>-0.68983399999999995</c:v>
                </c:pt>
                <c:pt idx="497">
                  <c:v>-0.68932800000000005</c:v>
                </c:pt>
                <c:pt idx="498">
                  <c:v>-0.68938699999999997</c:v>
                </c:pt>
                <c:pt idx="499">
                  <c:v>-0.68989400000000001</c:v>
                </c:pt>
                <c:pt idx="500">
                  <c:v>-0.68950699999999998</c:v>
                </c:pt>
                <c:pt idx="501">
                  <c:v>-0.68944700000000003</c:v>
                </c:pt>
                <c:pt idx="502">
                  <c:v>-0.68974500000000005</c:v>
                </c:pt>
                <c:pt idx="503">
                  <c:v>-0.68929799999999997</c:v>
                </c:pt>
                <c:pt idx="504">
                  <c:v>-0.68888099999999997</c:v>
                </c:pt>
                <c:pt idx="505">
                  <c:v>-0.68914900000000001</c:v>
                </c:pt>
                <c:pt idx="506">
                  <c:v>-0.68929799999999997</c:v>
                </c:pt>
                <c:pt idx="507">
                  <c:v>-0.68947700000000001</c:v>
                </c:pt>
                <c:pt idx="508">
                  <c:v>-0.68926799999999999</c:v>
                </c:pt>
                <c:pt idx="509">
                  <c:v>-0.68914900000000001</c:v>
                </c:pt>
                <c:pt idx="510">
                  <c:v>-0.68891100000000005</c:v>
                </c:pt>
                <c:pt idx="511">
                  <c:v>-0.68873200000000001</c:v>
                </c:pt>
                <c:pt idx="512">
                  <c:v>-0.68837400000000004</c:v>
                </c:pt>
                <c:pt idx="513">
                  <c:v>-0.68840400000000002</c:v>
                </c:pt>
                <c:pt idx="514">
                  <c:v>-0.68855299999999997</c:v>
                </c:pt>
                <c:pt idx="515">
                  <c:v>-0.68861300000000003</c:v>
                </c:pt>
                <c:pt idx="516">
                  <c:v>-0.688523</c:v>
                </c:pt>
                <c:pt idx="517">
                  <c:v>-0.688523</c:v>
                </c:pt>
                <c:pt idx="518">
                  <c:v>-0.68864199999999998</c:v>
                </c:pt>
                <c:pt idx="519">
                  <c:v>-0.68896999999999997</c:v>
                </c:pt>
                <c:pt idx="520">
                  <c:v>-0.68876199999999999</c:v>
                </c:pt>
                <c:pt idx="521">
                  <c:v>-0.68855299999999997</c:v>
                </c:pt>
                <c:pt idx="522">
                  <c:v>-0.68825499999999995</c:v>
                </c:pt>
                <c:pt idx="523">
                  <c:v>-0.688106</c:v>
                </c:pt>
                <c:pt idx="524">
                  <c:v>-0.68813599999999997</c:v>
                </c:pt>
                <c:pt idx="525">
                  <c:v>-0.68843399999999999</c:v>
                </c:pt>
                <c:pt idx="526">
                  <c:v>-0.68834399999999996</c:v>
                </c:pt>
                <c:pt idx="527">
                  <c:v>-0.688195</c:v>
                </c:pt>
                <c:pt idx="528">
                  <c:v>-0.68792699999999996</c:v>
                </c:pt>
                <c:pt idx="529">
                  <c:v>-0.68759899999999996</c:v>
                </c:pt>
                <c:pt idx="530">
                  <c:v>-0.68780799999999997</c:v>
                </c:pt>
                <c:pt idx="531">
                  <c:v>-0.68834399999999996</c:v>
                </c:pt>
                <c:pt idx="532">
                  <c:v>-0.688106</c:v>
                </c:pt>
                <c:pt idx="533">
                  <c:v>-0.68786700000000001</c:v>
                </c:pt>
                <c:pt idx="534">
                  <c:v>-0.68774800000000003</c:v>
                </c:pt>
                <c:pt idx="535">
                  <c:v>-0.68795700000000004</c:v>
                </c:pt>
                <c:pt idx="536">
                  <c:v>-0.68792699999999996</c:v>
                </c:pt>
                <c:pt idx="537">
                  <c:v>-0.688195</c:v>
                </c:pt>
                <c:pt idx="538">
                  <c:v>-0.68813599999999997</c:v>
                </c:pt>
                <c:pt idx="539">
                  <c:v>-0.68780799999999997</c:v>
                </c:pt>
                <c:pt idx="540">
                  <c:v>-0.688106</c:v>
                </c:pt>
                <c:pt idx="541">
                  <c:v>-0.68822499999999998</c:v>
                </c:pt>
                <c:pt idx="542">
                  <c:v>-0.68789699999999998</c:v>
                </c:pt>
                <c:pt idx="543">
                  <c:v>-0.687778</c:v>
                </c:pt>
                <c:pt idx="544">
                  <c:v>-0.68786700000000001</c:v>
                </c:pt>
                <c:pt idx="545">
                  <c:v>-0.68807600000000002</c:v>
                </c:pt>
                <c:pt idx="546">
                  <c:v>-0.68795700000000004</c:v>
                </c:pt>
                <c:pt idx="547">
                  <c:v>-0.68807600000000002</c:v>
                </c:pt>
                <c:pt idx="548">
                  <c:v>-0.68786700000000001</c:v>
                </c:pt>
                <c:pt idx="549">
                  <c:v>-0.68774800000000003</c:v>
                </c:pt>
                <c:pt idx="550">
                  <c:v>-0.68768899999999999</c:v>
                </c:pt>
                <c:pt idx="551">
                  <c:v>-0.68789699999999998</c:v>
                </c:pt>
                <c:pt idx="552">
                  <c:v>-0.68804600000000005</c:v>
                </c:pt>
                <c:pt idx="553">
                  <c:v>-0.68795700000000004</c:v>
                </c:pt>
                <c:pt idx="554">
                  <c:v>-0.68780799999999997</c:v>
                </c:pt>
                <c:pt idx="555">
                  <c:v>-0.68801599999999996</c:v>
                </c:pt>
                <c:pt idx="556">
                  <c:v>-0.68801599999999996</c:v>
                </c:pt>
                <c:pt idx="557">
                  <c:v>-0.68754000000000004</c:v>
                </c:pt>
                <c:pt idx="558">
                  <c:v>-0.68747999999999998</c:v>
                </c:pt>
                <c:pt idx="559">
                  <c:v>-0.68756899999999999</c:v>
                </c:pt>
                <c:pt idx="560">
                  <c:v>-0.68783799999999995</c:v>
                </c:pt>
                <c:pt idx="561">
                  <c:v>-0.688195</c:v>
                </c:pt>
                <c:pt idx="562">
                  <c:v>-0.688106</c:v>
                </c:pt>
                <c:pt idx="563">
                  <c:v>-0.68756899999999999</c:v>
                </c:pt>
                <c:pt idx="564">
                  <c:v>-0.68715199999999999</c:v>
                </c:pt>
                <c:pt idx="565">
                  <c:v>-0.68750999999999995</c:v>
                </c:pt>
                <c:pt idx="566">
                  <c:v>-0.68739099999999997</c:v>
                </c:pt>
                <c:pt idx="567">
                  <c:v>-0.68730100000000005</c:v>
                </c:pt>
                <c:pt idx="568">
                  <c:v>-0.68774800000000003</c:v>
                </c:pt>
                <c:pt idx="569">
                  <c:v>-0.68795700000000004</c:v>
                </c:pt>
                <c:pt idx="570">
                  <c:v>-0.68783799999999995</c:v>
                </c:pt>
                <c:pt idx="571">
                  <c:v>-0.68739099999999997</c:v>
                </c:pt>
                <c:pt idx="572">
                  <c:v>-0.68709299999999995</c:v>
                </c:pt>
                <c:pt idx="573">
                  <c:v>-0.68697299999999994</c:v>
                </c:pt>
                <c:pt idx="574">
                  <c:v>-0.68712200000000001</c:v>
                </c:pt>
                <c:pt idx="575">
                  <c:v>-0.68742000000000003</c:v>
                </c:pt>
                <c:pt idx="576">
                  <c:v>-0.68724200000000002</c:v>
                </c:pt>
                <c:pt idx="577">
                  <c:v>-0.68685399999999996</c:v>
                </c:pt>
                <c:pt idx="578">
                  <c:v>-0.68667500000000004</c:v>
                </c:pt>
                <c:pt idx="579">
                  <c:v>-0.68682399999999999</c:v>
                </c:pt>
                <c:pt idx="580">
                  <c:v>-0.68697299999999994</c:v>
                </c:pt>
                <c:pt idx="581">
                  <c:v>-0.68670500000000001</c:v>
                </c:pt>
                <c:pt idx="582">
                  <c:v>-0.68676499999999996</c:v>
                </c:pt>
                <c:pt idx="583">
                  <c:v>-0.686944</c:v>
                </c:pt>
                <c:pt idx="584">
                  <c:v>-0.68691400000000002</c:v>
                </c:pt>
                <c:pt idx="585">
                  <c:v>-0.686944</c:v>
                </c:pt>
                <c:pt idx="586">
                  <c:v>-0.68667500000000004</c:v>
                </c:pt>
                <c:pt idx="587">
                  <c:v>-0.687033</c:v>
                </c:pt>
                <c:pt idx="588">
                  <c:v>-0.68727099999999997</c:v>
                </c:pt>
                <c:pt idx="589">
                  <c:v>-0.68682399999999999</c:v>
                </c:pt>
                <c:pt idx="590">
                  <c:v>-0.68655600000000006</c:v>
                </c:pt>
                <c:pt idx="591">
                  <c:v>-0.68664599999999998</c:v>
                </c:pt>
                <c:pt idx="592">
                  <c:v>-0.68712200000000001</c:v>
                </c:pt>
                <c:pt idx="593">
                  <c:v>-0.686944</c:v>
                </c:pt>
                <c:pt idx="594">
                  <c:v>-0.68673499999999998</c:v>
                </c:pt>
                <c:pt idx="595">
                  <c:v>-0.68679500000000004</c:v>
                </c:pt>
                <c:pt idx="596">
                  <c:v>-0.68700300000000003</c:v>
                </c:pt>
                <c:pt idx="597">
                  <c:v>-0.68706299999999998</c:v>
                </c:pt>
                <c:pt idx="598">
                  <c:v>-0.686944</c:v>
                </c:pt>
                <c:pt idx="599">
                  <c:v>-0.68685399999999996</c:v>
                </c:pt>
                <c:pt idx="600">
                  <c:v>-0.686616</c:v>
                </c:pt>
                <c:pt idx="601">
                  <c:v>-0.68646700000000005</c:v>
                </c:pt>
                <c:pt idx="602">
                  <c:v>-0.68634799999999996</c:v>
                </c:pt>
                <c:pt idx="603">
                  <c:v>-0.68652599999999997</c:v>
                </c:pt>
                <c:pt idx="604">
                  <c:v>-0.68673499999999998</c:v>
                </c:pt>
                <c:pt idx="605">
                  <c:v>-0.68658600000000003</c:v>
                </c:pt>
                <c:pt idx="606">
                  <c:v>-0.68765900000000002</c:v>
                </c:pt>
                <c:pt idx="607">
                  <c:v>-0.68926799999999999</c:v>
                </c:pt>
                <c:pt idx="608">
                  <c:v>-0.69025199999999998</c:v>
                </c:pt>
                <c:pt idx="609">
                  <c:v>-0.691384</c:v>
                </c:pt>
                <c:pt idx="610">
                  <c:v>-0.69248699999999996</c:v>
                </c:pt>
                <c:pt idx="611">
                  <c:v>-0.694156</c:v>
                </c:pt>
                <c:pt idx="612">
                  <c:v>-0.69558600000000004</c:v>
                </c:pt>
                <c:pt idx="613">
                  <c:v>-0.69552700000000001</c:v>
                </c:pt>
                <c:pt idx="614">
                  <c:v>-0.69528800000000002</c:v>
                </c:pt>
                <c:pt idx="615">
                  <c:v>-0.69501999999999997</c:v>
                </c:pt>
                <c:pt idx="616">
                  <c:v>-0.69451300000000005</c:v>
                </c:pt>
                <c:pt idx="617">
                  <c:v>-0.69445400000000002</c:v>
                </c:pt>
                <c:pt idx="618">
                  <c:v>-0.69406599999999996</c:v>
                </c:pt>
                <c:pt idx="619">
                  <c:v>-0.69475200000000004</c:v>
                </c:pt>
                <c:pt idx="620">
                  <c:v>-0.697017</c:v>
                </c:pt>
                <c:pt idx="621">
                  <c:v>-0.69943100000000002</c:v>
                </c:pt>
                <c:pt idx="622">
                  <c:v>-0.70211299999999999</c:v>
                </c:pt>
                <c:pt idx="623">
                  <c:v>-0.70479499999999995</c:v>
                </c:pt>
                <c:pt idx="624">
                  <c:v>-0.70703000000000005</c:v>
                </c:pt>
                <c:pt idx="625">
                  <c:v>-0.70893799999999996</c:v>
                </c:pt>
                <c:pt idx="626">
                  <c:v>-0.71018899999999996</c:v>
                </c:pt>
                <c:pt idx="627">
                  <c:v>-0.711113</c:v>
                </c:pt>
                <c:pt idx="628">
                  <c:v>-0.71209699999999998</c:v>
                </c:pt>
                <c:pt idx="629">
                  <c:v>-0.713229</c:v>
                </c:pt>
                <c:pt idx="630">
                  <c:v>-0.71409400000000001</c:v>
                </c:pt>
                <c:pt idx="631">
                  <c:v>-0.71442099999999997</c:v>
                </c:pt>
                <c:pt idx="632">
                  <c:v>-0.71492800000000001</c:v>
                </c:pt>
                <c:pt idx="633">
                  <c:v>-0.71549399999999996</c:v>
                </c:pt>
                <c:pt idx="634">
                  <c:v>-0.715584</c:v>
                </c:pt>
                <c:pt idx="635">
                  <c:v>-0.71591099999999996</c:v>
                </c:pt>
                <c:pt idx="636">
                  <c:v>-0.71623899999999996</c:v>
                </c:pt>
                <c:pt idx="637">
                  <c:v>-0.71629900000000002</c:v>
                </c:pt>
                <c:pt idx="638">
                  <c:v>-0.71620899999999998</c:v>
                </c:pt>
                <c:pt idx="639">
                  <c:v>-0.71626900000000004</c:v>
                </c:pt>
                <c:pt idx="640">
                  <c:v>-0.71689499999999995</c:v>
                </c:pt>
                <c:pt idx="641">
                  <c:v>-0.71704400000000001</c:v>
                </c:pt>
                <c:pt idx="642">
                  <c:v>-0.71668600000000005</c:v>
                </c:pt>
                <c:pt idx="643">
                  <c:v>-0.71668600000000005</c:v>
                </c:pt>
                <c:pt idx="644">
                  <c:v>-0.71725300000000003</c:v>
                </c:pt>
                <c:pt idx="645">
                  <c:v>-0.71749099999999999</c:v>
                </c:pt>
                <c:pt idx="646">
                  <c:v>-0.71743100000000004</c:v>
                </c:pt>
                <c:pt idx="647">
                  <c:v>-0.71731199999999995</c:v>
                </c:pt>
                <c:pt idx="648">
                  <c:v>-0.71722300000000005</c:v>
                </c:pt>
                <c:pt idx="649">
                  <c:v>-0.71719299999999997</c:v>
                </c:pt>
                <c:pt idx="650">
                  <c:v>-0.71710399999999996</c:v>
                </c:pt>
                <c:pt idx="651">
                  <c:v>-0.71749099999999999</c:v>
                </c:pt>
                <c:pt idx="652">
                  <c:v>-0.71775900000000004</c:v>
                </c:pt>
                <c:pt idx="653">
                  <c:v>-0.71743100000000004</c:v>
                </c:pt>
                <c:pt idx="654">
                  <c:v>-0.71704400000000001</c:v>
                </c:pt>
                <c:pt idx="655">
                  <c:v>-0.71704400000000001</c:v>
                </c:pt>
                <c:pt idx="656">
                  <c:v>-0.71734200000000004</c:v>
                </c:pt>
                <c:pt idx="657">
                  <c:v>-0.71755100000000005</c:v>
                </c:pt>
                <c:pt idx="658">
                  <c:v>-0.71755100000000005</c:v>
                </c:pt>
                <c:pt idx="659">
                  <c:v>-0.7177</c:v>
                </c:pt>
                <c:pt idx="660">
                  <c:v>-0.71758</c:v>
                </c:pt>
                <c:pt idx="661">
                  <c:v>-0.71743100000000004</c:v>
                </c:pt>
                <c:pt idx="662">
                  <c:v>-0.71793799999999997</c:v>
                </c:pt>
                <c:pt idx="663">
                  <c:v>-0.71790799999999999</c:v>
                </c:pt>
                <c:pt idx="664">
                  <c:v>-0.71737200000000001</c:v>
                </c:pt>
                <c:pt idx="665">
                  <c:v>-0.71719299999999997</c:v>
                </c:pt>
                <c:pt idx="666">
                  <c:v>-0.71620899999999998</c:v>
                </c:pt>
                <c:pt idx="667">
                  <c:v>-0.71462999999999999</c:v>
                </c:pt>
                <c:pt idx="668">
                  <c:v>-0.71349700000000005</c:v>
                </c:pt>
                <c:pt idx="669">
                  <c:v>-0.71269300000000002</c:v>
                </c:pt>
                <c:pt idx="670">
                  <c:v>-0.71165</c:v>
                </c:pt>
                <c:pt idx="671">
                  <c:v>-0.71006999999999998</c:v>
                </c:pt>
                <c:pt idx="672">
                  <c:v>-0.70926599999999995</c:v>
                </c:pt>
                <c:pt idx="673">
                  <c:v>-0.70896800000000004</c:v>
                </c:pt>
                <c:pt idx="674">
                  <c:v>-0.70852000000000004</c:v>
                </c:pt>
                <c:pt idx="675">
                  <c:v>-0.70810300000000004</c:v>
                </c:pt>
                <c:pt idx="676">
                  <c:v>-0.70780500000000002</c:v>
                </c:pt>
                <c:pt idx="677">
                  <c:v>-0.70771600000000001</c:v>
                </c:pt>
                <c:pt idx="678">
                  <c:v>-0.70753699999999997</c:v>
                </c:pt>
                <c:pt idx="679">
                  <c:v>-0.70768600000000004</c:v>
                </c:pt>
                <c:pt idx="680">
                  <c:v>-0.70789500000000005</c:v>
                </c:pt>
                <c:pt idx="681">
                  <c:v>-0.70768600000000004</c:v>
                </c:pt>
                <c:pt idx="682">
                  <c:v>-0.70765599999999995</c:v>
                </c:pt>
                <c:pt idx="683">
                  <c:v>-0.70828199999999997</c:v>
                </c:pt>
                <c:pt idx="684">
                  <c:v>-0.70860999999999996</c:v>
                </c:pt>
                <c:pt idx="685">
                  <c:v>-0.70864000000000005</c:v>
                </c:pt>
                <c:pt idx="686">
                  <c:v>-0.70852000000000004</c:v>
                </c:pt>
                <c:pt idx="687">
                  <c:v>-0.70840099999999995</c:v>
                </c:pt>
                <c:pt idx="688">
                  <c:v>-0.70816299999999999</c:v>
                </c:pt>
                <c:pt idx="689">
                  <c:v>-0.70840099999999995</c:v>
                </c:pt>
                <c:pt idx="690">
                  <c:v>-0.70846100000000001</c:v>
                </c:pt>
                <c:pt idx="691">
                  <c:v>-0.70899699999999999</c:v>
                </c:pt>
                <c:pt idx="692">
                  <c:v>-0.70926599999999995</c:v>
                </c:pt>
                <c:pt idx="693">
                  <c:v>-0.70867000000000002</c:v>
                </c:pt>
                <c:pt idx="694">
                  <c:v>-0.70828199999999997</c:v>
                </c:pt>
                <c:pt idx="695">
                  <c:v>-0.70849099999999998</c:v>
                </c:pt>
                <c:pt idx="696">
                  <c:v>-0.708789</c:v>
                </c:pt>
                <c:pt idx="697">
                  <c:v>-0.70875900000000003</c:v>
                </c:pt>
                <c:pt idx="698">
                  <c:v>-0.708789</c:v>
                </c:pt>
                <c:pt idx="699">
                  <c:v>-0.70890799999999998</c:v>
                </c:pt>
                <c:pt idx="700">
                  <c:v>-0.70905700000000005</c:v>
                </c:pt>
                <c:pt idx="701">
                  <c:v>-0.70887800000000001</c:v>
                </c:pt>
                <c:pt idx="702">
                  <c:v>-0.70899699999999999</c:v>
                </c:pt>
                <c:pt idx="703">
                  <c:v>-0.70899699999999999</c:v>
                </c:pt>
                <c:pt idx="704">
                  <c:v>-0.70855000000000001</c:v>
                </c:pt>
                <c:pt idx="705">
                  <c:v>-0.70840099999999995</c:v>
                </c:pt>
                <c:pt idx="706">
                  <c:v>-0.70869899999999997</c:v>
                </c:pt>
                <c:pt idx="707">
                  <c:v>-0.70896800000000004</c:v>
                </c:pt>
                <c:pt idx="708">
                  <c:v>-0.70896800000000004</c:v>
                </c:pt>
                <c:pt idx="709">
                  <c:v>-0.70896800000000004</c:v>
                </c:pt>
                <c:pt idx="710">
                  <c:v>-0.70926599999999995</c:v>
                </c:pt>
                <c:pt idx="711">
                  <c:v>-0.70923599999999998</c:v>
                </c:pt>
                <c:pt idx="712">
                  <c:v>-0.70905700000000005</c:v>
                </c:pt>
                <c:pt idx="713">
                  <c:v>-0.70884800000000003</c:v>
                </c:pt>
                <c:pt idx="714">
                  <c:v>-0.70852000000000004</c:v>
                </c:pt>
                <c:pt idx="715">
                  <c:v>-0.70867000000000002</c:v>
                </c:pt>
                <c:pt idx="716">
                  <c:v>-0.70881899999999998</c:v>
                </c:pt>
                <c:pt idx="717">
                  <c:v>-0.70855000000000001</c:v>
                </c:pt>
                <c:pt idx="718">
                  <c:v>-0.70855000000000001</c:v>
                </c:pt>
                <c:pt idx="719">
                  <c:v>-0.70857999999999999</c:v>
                </c:pt>
                <c:pt idx="720">
                  <c:v>-0.70828199999999997</c:v>
                </c:pt>
                <c:pt idx="721">
                  <c:v>-0.70840099999999995</c:v>
                </c:pt>
                <c:pt idx="722">
                  <c:v>-0.70825199999999999</c:v>
                </c:pt>
                <c:pt idx="723">
                  <c:v>-0.70828199999999997</c:v>
                </c:pt>
                <c:pt idx="724">
                  <c:v>-0.70846100000000001</c:v>
                </c:pt>
                <c:pt idx="725">
                  <c:v>-0.70843100000000003</c:v>
                </c:pt>
                <c:pt idx="726">
                  <c:v>-0.70837099999999997</c:v>
                </c:pt>
                <c:pt idx="727">
                  <c:v>-0.70875900000000003</c:v>
                </c:pt>
                <c:pt idx="728">
                  <c:v>-0.70867000000000002</c:v>
                </c:pt>
                <c:pt idx="729">
                  <c:v>-0.70849099999999998</c:v>
                </c:pt>
                <c:pt idx="730">
                  <c:v>-0.70834200000000003</c:v>
                </c:pt>
                <c:pt idx="731">
                  <c:v>-0.704318</c:v>
                </c:pt>
                <c:pt idx="732">
                  <c:v>-0.69835800000000003</c:v>
                </c:pt>
                <c:pt idx="733">
                  <c:v>-0.69469199999999998</c:v>
                </c:pt>
                <c:pt idx="734">
                  <c:v>-0.69293400000000005</c:v>
                </c:pt>
                <c:pt idx="735">
                  <c:v>-0.69159300000000001</c:v>
                </c:pt>
                <c:pt idx="736">
                  <c:v>-0.68953600000000004</c:v>
                </c:pt>
                <c:pt idx="737">
                  <c:v>-0.68700300000000003</c:v>
                </c:pt>
                <c:pt idx="738">
                  <c:v>-0.68461899999999998</c:v>
                </c:pt>
                <c:pt idx="739">
                  <c:v>-0.68262199999999995</c:v>
                </c:pt>
                <c:pt idx="740">
                  <c:v>-0.68116200000000005</c:v>
                </c:pt>
                <c:pt idx="741">
                  <c:v>-0.67964199999999997</c:v>
                </c:pt>
                <c:pt idx="742">
                  <c:v>-0.67836099999999999</c:v>
                </c:pt>
                <c:pt idx="743">
                  <c:v>-0.67749599999999999</c:v>
                </c:pt>
                <c:pt idx="744">
                  <c:v>-0.67684100000000003</c:v>
                </c:pt>
                <c:pt idx="745">
                  <c:v>-0.67663200000000001</c:v>
                </c:pt>
                <c:pt idx="746">
                  <c:v>-0.67630400000000002</c:v>
                </c:pt>
                <c:pt idx="747">
                  <c:v>-0.67544000000000004</c:v>
                </c:pt>
                <c:pt idx="748">
                  <c:v>-0.67460500000000001</c:v>
                </c:pt>
                <c:pt idx="749">
                  <c:v>-0.67439700000000002</c:v>
                </c:pt>
                <c:pt idx="750">
                  <c:v>-0.67430699999999999</c:v>
                </c:pt>
                <c:pt idx="751">
                  <c:v>-0.67421799999999998</c:v>
                </c:pt>
                <c:pt idx="752">
                  <c:v>-0.67403900000000005</c:v>
                </c:pt>
                <c:pt idx="753">
                  <c:v>-0.67371099999999995</c:v>
                </c:pt>
                <c:pt idx="754">
                  <c:v>-0.67380099999999998</c:v>
                </c:pt>
                <c:pt idx="755">
                  <c:v>-0.67403900000000005</c:v>
                </c:pt>
                <c:pt idx="756">
                  <c:v>-0.67377100000000001</c:v>
                </c:pt>
                <c:pt idx="757">
                  <c:v>-0.67350299999999996</c:v>
                </c:pt>
                <c:pt idx="758">
                  <c:v>-0.67320500000000005</c:v>
                </c:pt>
                <c:pt idx="759">
                  <c:v>-0.67314499999999999</c:v>
                </c:pt>
                <c:pt idx="760">
                  <c:v>-0.67317499999999997</c:v>
                </c:pt>
                <c:pt idx="761">
                  <c:v>-0.67320500000000005</c:v>
                </c:pt>
                <c:pt idx="762">
                  <c:v>-0.67296599999999995</c:v>
                </c:pt>
                <c:pt idx="763">
                  <c:v>-0.67347299999999999</c:v>
                </c:pt>
                <c:pt idx="764">
                  <c:v>-0.67406900000000003</c:v>
                </c:pt>
                <c:pt idx="765">
                  <c:v>-0.67377100000000001</c:v>
                </c:pt>
                <c:pt idx="766">
                  <c:v>-0.67359199999999997</c:v>
                </c:pt>
                <c:pt idx="767">
                  <c:v>-0.67320500000000005</c:v>
                </c:pt>
                <c:pt idx="768">
                  <c:v>-0.67287699999999995</c:v>
                </c:pt>
                <c:pt idx="769">
                  <c:v>-0.67257900000000004</c:v>
                </c:pt>
                <c:pt idx="770">
                  <c:v>-0.67332400000000003</c:v>
                </c:pt>
                <c:pt idx="771">
                  <c:v>-0.67400899999999997</c:v>
                </c:pt>
                <c:pt idx="772">
                  <c:v>-0.67347299999999999</c:v>
                </c:pt>
                <c:pt idx="773">
                  <c:v>-0.67314499999999999</c:v>
                </c:pt>
                <c:pt idx="774">
                  <c:v>-0.67332400000000003</c:v>
                </c:pt>
                <c:pt idx="775">
                  <c:v>-0.67344300000000001</c:v>
                </c:pt>
                <c:pt idx="776">
                  <c:v>-0.67350299999999996</c:v>
                </c:pt>
                <c:pt idx="777">
                  <c:v>-0.67332400000000003</c:v>
                </c:pt>
                <c:pt idx="778">
                  <c:v>-0.67329399999999995</c:v>
                </c:pt>
                <c:pt idx="779">
                  <c:v>-0.67356199999999999</c:v>
                </c:pt>
                <c:pt idx="780">
                  <c:v>-0.67341300000000004</c:v>
                </c:pt>
                <c:pt idx="781">
                  <c:v>-0.67317499999999997</c:v>
                </c:pt>
                <c:pt idx="782">
                  <c:v>-0.67320500000000005</c:v>
                </c:pt>
                <c:pt idx="783">
                  <c:v>-0.67332400000000003</c:v>
                </c:pt>
                <c:pt idx="784">
                  <c:v>-0.67347299999999999</c:v>
                </c:pt>
                <c:pt idx="785">
                  <c:v>-0.67326399999999997</c:v>
                </c:pt>
                <c:pt idx="786">
                  <c:v>-0.67391999999999996</c:v>
                </c:pt>
                <c:pt idx="787">
                  <c:v>-0.67391999999999996</c:v>
                </c:pt>
                <c:pt idx="788">
                  <c:v>-0.67347299999999999</c:v>
                </c:pt>
                <c:pt idx="789">
                  <c:v>-0.67341300000000004</c:v>
                </c:pt>
                <c:pt idx="790">
                  <c:v>-0.67356199999999999</c:v>
                </c:pt>
                <c:pt idx="791">
                  <c:v>-0.67377100000000001</c:v>
                </c:pt>
                <c:pt idx="792">
                  <c:v>-0.67383099999999996</c:v>
                </c:pt>
                <c:pt idx="793">
                  <c:v>-0.67377100000000001</c:v>
                </c:pt>
                <c:pt idx="794">
                  <c:v>-0.67374100000000003</c:v>
                </c:pt>
                <c:pt idx="795">
                  <c:v>-0.67344300000000001</c:v>
                </c:pt>
                <c:pt idx="796">
                  <c:v>-0.67356199999999999</c:v>
                </c:pt>
                <c:pt idx="797">
                  <c:v>-0.67383099999999996</c:v>
                </c:pt>
                <c:pt idx="798">
                  <c:v>-0.67359199999999997</c:v>
                </c:pt>
                <c:pt idx="799">
                  <c:v>-0.67344300000000001</c:v>
                </c:pt>
                <c:pt idx="800">
                  <c:v>-0.67332400000000003</c:v>
                </c:pt>
                <c:pt idx="801">
                  <c:v>-0.67365200000000003</c:v>
                </c:pt>
                <c:pt idx="802">
                  <c:v>-0.67374100000000003</c:v>
                </c:pt>
                <c:pt idx="803">
                  <c:v>-0.67374100000000003</c:v>
                </c:pt>
                <c:pt idx="804">
                  <c:v>-0.67341300000000004</c:v>
                </c:pt>
                <c:pt idx="805">
                  <c:v>-0.67371099999999995</c:v>
                </c:pt>
                <c:pt idx="806">
                  <c:v>-0.674099</c:v>
                </c:pt>
                <c:pt idx="807">
                  <c:v>-0.674099</c:v>
                </c:pt>
                <c:pt idx="808">
                  <c:v>-0.67383099999999996</c:v>
                </c:pt>
                <c:pt idx="809">
                  <c:v>-0.67386000000000001</c:v>
                </c:pt>
                <c:pt idx="810">
                  <c:v>-0.67395000000000005</c:v>
                </c:pt>
                <c:pt idx="811">
                  <c:v>-0.67421799999999998</c:v>
                </c:pt>
                <c:pt idx="812">
                  <c:v>-0.67403900000000005</c:v>
                </c:pt>
                <c:pt idx="813">
                  <c:v>-0.67386000000000001</c:v>
                </c:pt>
                <c:pt idx="814">
                  <c:v>-0.67415800000000004</c:v>
                </c:pt>
                <c:pt idx="815">
                  <c:v>-0.67395000000000005</c:v>
                </c:pt>
                <c:pt idx="816">
                  <c:v>-0.673682</c:v>
                </c:pt>
                <c:pt idx="817">
                  <c:v>-0.67365200000000003</c:v>
                </c:pt>
                <c:pt idx="818">
                  <c:v>-0.67386000000000001</c:v>
                </c:pt>
                <c:pt idx="819">
                  <c:v>-0.67398000000000002</c:v>
                </c:pt>
                <c:pt idx="820">
                  <c:v>-0.67445600000000006</c:v>
                </c:pt>
                <c:pt idx="821">
                  <c:v>-0.67418800000000001</c:v>
                </c:pt>
                <c:pt idx="822">
                  <c:v>-0.67371099999999995</c:v>
                </c:pt>
                <c:pt idx="823">
                  <c:v>-0.67353300000000005</c:v>
                </c:pt>
                <c:pt idx="824">
                  <c:v>-0.67359199999999997</c:v>
                </c:pt>
                <c:pt idx="825">
                  <c:v>-0.67362200000000005</c:v>
                </c:pt>
                <c:pt idx="826">
                  <c:v>-0.67347299999999999</c:v>
                </c:pt>
                <c:pt idx="827">
                  <c:v>-0.67344300000000001</c:v>
                </c:pt>
                <c:pt idx="828">
                  <c:v>-0.67332400000000003</c:v>
                </c:pt>
                <c:pt idx="829">
                  <c:v>-0.67359199999999997</c:v>
                </c:pt>
                <c:pt idx="830">
                  <c:v>-0.67353300000000005</c:v>
                </c:pt>
                <c:pt idx="831">
                  <c:v>-0.67341300000000004</c:v>
                </c:pt>
                <c:pt idx="832">
                  <c:v>-0.67380099999999998</c:v>
                </c:pt>
                <c:pt idx="833">
                  <c:v>-0.67418800000000001</c:v>
                </c:pt>
                <c:pt idx="834">
                  <c:v>-0.67395000000000005</c:v>
                </c:pt>
                <c:pt idx="835">
                  <c:v>-0.67353300000000005</c:v>
                </c:pt>
                <c:pt idx="836">
                  <c:v>-0.67332400000000003</c:v>
                </c:pt>
                <c:pt idx="837">
                  <c:v>-0.67391999999999996</c:v>
                </c:pt>
                <c:pt idx="838">
                  <c:v>-0.67391999999999996</c:v>
                </c:pt>
                <c:pt idx="839">
                  <c:v>-0.67359199999999997</c:v>
                </c:pt>
                <c:pt idx="840">
                  <c:v>-0.67353300000000005</c:v>
                </c:pt>
                <c:pt idx="841">
                  <c:v>-0.67341300000000004</c:v>
                </c:pt>
                <c:pt idx="842">
                  <c:v>-0.67344300000000001</c:v>
                </c:pt>
                <c:pt idx="843">
                  <c:v>-0.67365200000000003</c:v>
                </c:pt>
                <c:pt idx="844">
                  <c:v>-0.67374100000000003</c:v>
                </c:pt>
                <c:pt idx="845">
                  <c:v>-0.674099</c:v>
                </c:pt>
                <c:pt idx="846">
                  <c:v>-0.67511200000000005</c:v>
                </c:pt>
                <c:pt idx="847">
                  <c:v>-0.67660200000000004</c:v>
                </c:pt>
                <c:pt idx="848">
                  <c:v>-0.67686999999999997</c:v>
                </c:pt>
                <c:pt idx="849">
                  <c:v>-0.67758600000000002</c:v>
                </c:pt>
                <c:pt idx="850">
                  <c:v>-0.67901599999999995</c:v>
                </c:pt>
                <c:pt idx="851">
                  <c:v>-0.68029799999999996</c:v>
                </c:pt>
                <c:pt idx="852">
                  <c:v>-0.68196699999999999</c:v>
                </c:pt>
                <c:pt idx="853">
                  <c:v>-0.68399299999999996</c:v>
                </c:pt>
                <c:pt idx="854">
                  <c:v>-0.68518500000000004</c:v>
                </c:pt>
                <c:pt idx="855">
                  <c:v>-0.68569199999999997</c:v>
                </c:pt>
                <c:pt idx="856">
                  <c:v>-0.68601999999999996</c:v>
                </c:pt>
                <c:pt idx="857">
                  <c:v>-0.686616</c:v>
                </c:pt>
                <c:pt idx="858">
                  <c:v>-0.68691400000000002</c:v>
                </c:pt>
                <c:pt idx="859">
                  <c:v>-0.68718199999999996</c:v>
                </c:pt>
                <c:pt idx="860">
                  <c:v>-0.68733100000000003</c:v>
                </c:pt>
                <c:pt idx="861">
                  <c:v>-0.68724200000000002</c:v>
                </c:pt>
                <c:pt idx="862">
                  <c:v>-0.68718199999999996</c:v>
                </c:pt>
                <c:pt idx="863">
                  <c:v>-0.68724200000000002</c:v>
                </c:pt>
                <c:pt idx="864">
                  <c:v>-0.68759899999999996</c:v>
                </c:pt>
                <c:pt idx="865">
                  <c:v>-0.68765900000000002</c:v>
                </c:pt>
                <c:pt idx="866">
                  <c:v>-0.68759899999999996</c:v>
                </c:pt>
                <c:pt idx="867">
                  <c:v>-0.68774800000000003</c:v>
                </c:pt>
                <c:pt idx="868">
                  <c:v>-0.68754000000000004</c:v>
                </c:pt>
                <c:pt idx="869">
                  <c:v>-0.68756899999999999</c:v>
                </c:pt>
                <c:pt idx="870">
                  <c:v>-0.687778</c:v>
                </c:pt>
                <c:pt idx="871">
                  <c:v>-0.68774800000000003</c:v>
                </c:pt>
                <c:pt idx="872">
                  <c:v>-0.688106</c:v>
                </c:pt>
                <c:pt idx="873">
                  <c:v>-0.68843399999999999</c:v>
                </c:pt>
                <c:pt idx="874">
                  <c:v>-0.688106</c:v>
                </c:pt>
                <c:pt idx="875">
                  <c:v>-0.68792699999999996</c:v>
                </c:pt>
                <c:pt idx="876">
                  <c:v>-0.68831500000000001</c:v>
                </c:pt>
                <c:pt idx="877">
                  <c:v>-0.68870200000000004</c:v>
                </c:pt>
                <c:pt idx="878">
                  <c:v>-0.68846399999999996</c:v>
                </c:pt>
                <c:pt idx="879">
                  <c:v>-0.68858299999999995</c:v>
                </c:pt>
                <c:pt idx="880">
                  <c:v>-0.68908899999999995</c:v>
                </c:pt>
                <c:pt idx="881">
                  <c:v>-0.68911900000000004</c:v>
                </c:pt>
                <c:pt idx="882">
                  <c:v>-0.68896999999999997</c:v>
                </c:pt>
                <c:pt idx="883">
                  <c:v>-0.68911900000000004</c:v>
                </c:pt>
                <c:pt idx="884">
                  <c:v>-0.68917899999999999</c:v>
                </c:pt>
                <c:pt idx="885">
                  <c:v>-0.68926799999999999</c:v>
                </c:pt>
                <c:pt idx="886">
                  <c:v>-0.68932800000000005</c:v>
                </c:pt>
                <c:pt idx="887">
                  <c:v>-0.68941699999999995</c:v>
                </c:pt>
                <c:pt idx="888">
                  <c:v>-0.68956600000000001</c:v>
                </c:pt>
                <c:pt idx="889">
                  <c:v>-0.68959599999999999</c:v>
                </c:pt>
                <c:pt idx="890">
                  <c:v>-0.68950699999999998</c:v>
                </c:pt>
                <c:pt idx="891">
                  <c:v>-0.68944700000000003</c:v>
                </c:pt>
                <c:pt idx="892">
                  <c:v>-0.68944700000000003</c:v>
                </c:pt>
                <c:pt idx="893">
                  <c:v>-0.68986400000000003</c:v>
                </c:pt>
                <c:pt idx="894">
                  <c:v>-0.68989400000000001</c:v>
                </c:pt>
                <c:pt idx="895">
                  <c:v>-0.68977500000000003</c:v>
                </c:pt>
                <c:pt idx="896">
                  <c:v>-0.69016200000000005</c:v>
                </c:pt>
                <c:pt idx="897">
                  <c:v>-0.69037099999999996</c:v>
                </c:pt>
                <c:pt idx="898">
                  <c:v>-0.69001299999999999</c:v>
                </c:pt>
                <c:pt idx="899">
                  <c:v>-0.69016200000000005</c:v>
                </c:pt>
                <c:pt idx="900">
                  <c:v>-0.690222</c:v>
                </c:pt>
                <c:pt idx="901">
                  <c:v>-0.68989400000000001</c:v>
                </c:pt>
                <c:pt idx="902">
                  <c:v>-0.69034099999999998</c:v>
                </c:pt>
                <c:pt idx="903">
                  <c:v>-0.69078799999999996</c:v>
                </c:pt>
                <c:pt idx="904">
                  <c:v>-0.69102699999999995</c:v>
                </c:pt>
                <c:pt idx="905">
                  <c:v>-0.69078799999999996</c:v>
                </c:pt>
                <c:pt idx="906">
                  <c:v>-0.68929799999999997</c:v>
                </c:pt>
                <c:pt idx="907">
                  <c:v>-0.68780799999999997</c:v>
                </c:pt>
                <c:pt idx="908">
                  <c:v>-0.68733100000000003</c:v>
                </c:pt>
                <c:pt idx="909">
                  <c:v>-0.68727099999999997</c:v>
                </c:pt>
                <c:pt idx="910">
                  <c:v>-0.68601999999999996</c:v>
                </c:pt>
                <c:pt idx="911">
                  <c:v>-0.68423199999999995</c:v>
                </c:pt>
                <c:pt idx="912">
                  <c:v>-0.682056</c:v>
                </c:pt>
                <c:pt idx="913">
                  <c:v>-0.67973099999999997</c:v>
                </c:pt>
                <c:pt idx="914">
                  <c:v>-0.67809200000000003</c:v>
                </c:pt>
                <c:pt idx="915">
                  <c:v>-0.67719799999999997</c:v>
                </c:pt>
                <c:pt idx="916">
                  <c:v>-0.67678099999999997</c:v>
                </c:pt>
                <c:pt idx="917">
                  <c:v>-0.67627400000000004</c:v>
                </c:pt>
                <c:pt idx="918">
                  <c:v>-0.67517199999999999</c:v>
                </c:pt>
                <c:pt idx="919">
                  <c:v>-0.67457599999999995</c:v>
                </c:pt>
                <c:pt idx="920">
                  <c:v>-0.674427</c:v>
                </c:pt>
                <c:pt idx="921">
                  <c:v>-0.67460500000000001</c:v>
                </c:pt>
                <c:pt idx="922">
                  <c:v>-0.67448600000000003</c:v>
                </c:pt>
                <c:pt idx="923">
                  <c:v>-0.67415800000000004</c:v>
                </c:pt>
                <c:pt idx="924">
                  <c:v>-0.674099</c:v>
                </c:pt>
                <c:pt idx="925">
                  <c:v>-0.67359199999999997</c:v>
                </c:pt>
                <c:pt idx="926">
                  <c:v>-0.67329399999999995</c:v>
                </c:pt>
                <c:pt idx="927">
                  <c:v>-0.67290700000000003</c:v>
                </c:pt>
                <c:pt idx="928">
                  <c:v>-0.67242999999999997</c:v>
                </c:pt>
                <c:pt idx="929">
                  <c:v>-0.6724</c:v>
                </c:pt>
                <c:pt idx="930">
                  <c:v>-0.67228100000000002</c:v>
                </c:pt>
                <c:pt idx="931">
                  <c:v>-0.67201299999999997</c:v>
                </c:pt>
                <c:pt idx="932">
                  <c:v>-0.67174400000000001</c:v>
                </c:pt>
                <c:pt idx="933">
                  <c:v>-0.67144599999999999</c:v>
                </c:pt>
                <c:pt idx="934">
                  <c:v>-0.67099900000000001</c:v>
                </c:pt>
                <c:pt idx="935">
                  <c:v>-0.67058200000000001</c:v>
                </c:pt>
                <c:pt idx="936">
                  <c:v>-0.67073099999999997</c:v>
                </c:pt>
                <c:pt idx="937">
                  <c:v>-0.67073099999999997</c:v>
                </c:pt>
                <c:pt idx="938">
                  <c:v>-0.67052299999999998</c:v>
                </c:pt>
                <c:pt idx="939">
                  <c:v>-0.67028399999999999</c:v>
                </c:pt>
                <c:pt idx="940">
                  <c:v>-0.66992600000000002</c:v>
                </c:pt>
                <c:pt idx="941">
                  <c:v>-0.66965799999999998</c:v>
                </c:pt>
                <c:pt idx="942">
                  <c:v>-0.66947900000000005</c:v>
                </c:pt>
                <c:pt idx="943">
                  <c:v>-0.66915199999999997</c:v>
                </c:pt>
                <c:pt idx="944">
                  <c:v>-0.669539</c:v>
                </c:pt>
                <c:pt idx="945">
                  <c:v>-0.669956</c:v>
                </c:pt>
                <c:pt idx="946">
                  <c:v>-0.66930100000000003</c:v>
                </c:pt>
                <c:pt idx="947">
                  <c:v>-0.66903199999999996</c:v>
                </c:pt>
                <c:pt idx="948">
                  <c:v>-0.66912199999999999</c:v>
                </c:pt>
                <c:pt idx="949">
                  <c:v>-0.66932999999999998</c:v>
                </c:pt>
                <c:pt idx="950">
                  <c:v>-0.66950900000000002</c:v>
                </c:pt>
                <c:pt idx="951">
                  <c:v>-0.66906200000000005</c:v>
                </c:pt>
                <c:pt idx="952">
                  <c:v>-0.668794</c:v>
                </c:pt>
                <c:pt idx="953">
                  <c:v>-0.66843600000000003</c:v>
                </c:pt>
                <c:pt idx="954">
                  <c:v>-0.668049</c:v>
                </c:pt>
                <c:pt idx="955">
                  <c:v>-0.66801900000000003</c:v>
                </c:pt>
                <c:pt idx="956">
                  <c:v>-0.66822800000000004</c:v>
                </c:pt>
                <c:pt idx="957">
                  <c:v>-0.668466</c:v>
                </c:pt>
                <c:pt idx="958">
                  <c:v>-0.66813800000000001</c:v>
                </c:pt>
                <c:pt idx="959">
                  <c:v>-0.66778099999999996</c:v>
                </c:pt>
                <c:pt idx="960">
                  <c:v>-0.66775099999999998</c:v>
                </c:pt>
                <c:pt idx="961">
                  <c:v>-0.66760200000000003</c:v>
                </c:pt>
                <c:pt idx="962">
                  <c:v>-0.66739300000000001</c:v>
                </c:pt>
                <c:pt idx="963">
                  <c:v>-0.66733399999999998</c:v>
                </c:pt>
                <c:pt idx="964">
                  <c:v>-0.66706500000000002</c:v>
                </c:pt>
                <c:pt idx="965">
                  <c:v>-0.67016500000000001</c:v>
                </c:pt>
                <c:pt idx="966">
                  <c:v>-0.69028100000000003</c:v>
                </c:pt>
                <c:pt idx="967">
                  <c:v>-0.73504499999999995</c:v>
                </c:pt>
                <c:pt idx="968">
                  <c:v>-0.78386100000000003</c:v>
                </c:pt>
                <c:pt idx="969">
                  <c:v>-0.81867000000000001</c:v>
                </c:pt>
                <c:pt idx="970">
                  <c:v>-0.83878600000000003</c:v>
                </c:pt>
                <c:pt idx="971">
                  <c:v>-0.84656500000000001</c:v>
                </c:pt>
                <c:pt idx="972">
                  <c:v>-0.84781700000000004</c:v>
                </c:pt>
                <c:pt idx="973">
                  <c:v>-0.84707200000000005</c:v>
                </c:pt>
                <c:pt idx="974">
                  <c:v>-0.84644600000000003</c:v>
                </c:pt>
                <c:pt idx="975">
                  <c:v>-0.84665400000000002</c:v>
                </c:pt>
                <c:pt idx="976">
                  <c:v>-0.84731000000000001</c:v>
                </c:pt>
                <c:pt idx="977">
                  <c:v>-0.84790600000000005</c:v>
                </c:pt>
                <c:pt idx="978">
                  <c:v>-0.84814400000000001</c:v>
                </c:pt>
                <c:pt idx="979">
                  <c:v>-0.84924699999999997</c:v>
                </c:pt>
                <c:pt idx="980">
                  <c:v>-0.85014100000000004</c:v>
                </c:pt>
                <c:pt idx="981">
                  <c:v>-0.85061799999999999</c:v>
                </c:pt>
                <c:pt idx="982">
                  <c:v>-0.85175000000000001</c:v>
                </c:pt>
                <c:pt idx="983">
                  <c:v>-0.85276399999999997</c:v>
                </c:pt>
                <c:pt idx="984">
                  <c:v>-0.85359799999999997</c:v>
                </c:pt>
                <c:pt idx="985">
                  <c:v>-0.85428400000000004</c:v>
                </c:pt>
                <c:pt idx="986">
                  <c:v>-0.85499899999999995</c:v>
                </c:pt>
                <c:pt idx="987">
                  <c:v>-0.85562499999999997</c:v>
                </c:pt>
                <c:pt idx="988">
                  <c:v>-0.85660800000000004</c:v>
                </c:pt>
                <c:pt idx="989">
                  <c:v>-0.85747300000000004</c:v>
                </c:pt>
                <c:pt idx="990">
                  <c:v>-0.85815799999999998</c:v>
                </c:pt>
                <c:pt idx="991">
                  <c:v>-0.85896300000000003</c:v>
                </c:pt>
                <c:pt idx="992">
                  <c:v>-0.85967800000000005</c:v>
                </c:pt>
                <c:pt idx="993">
                  <c:v>-0.86072099999999996</c:v>
                </c:pt>
                <c:pt idx="994">
                  <c:v>-0.86125700000000005</c:v>
                </c:pt>
                <c:pt idx="995">
                  <c:v>-0.86203200000000002</c:v>
                </c:pt>
                <c:pt idx="996">
                  <c:v>-0.86271799999999998</c:v>
                </c:pt>
                <c:pt idx="997">
                  <c:v>-0.86325399999999997</c:v>
                </c:pt>
                <c:pt idx="998">
                  <c:v>-0.86426700000000001</c:v>
                </c:pt>
                <c:pt idx="999">
                  <c:v>-0.86519100000000004</c:v>
                </c:pt>
                <c:pt idx="1000">
                  <c:v>-0.86590699999999998</c:v>
                </c:pt>
                <c:pt idx="1001">
                  <c:v>-0.86629400000000001</c:v>
                </c:pt>
                <c:pt idx="1002">
                  <c:v>-0.867039</c:v>
                </c:pt>
                <c:pt idx="1003">
                  <c:v>-0.86784399999999995</c:v>
                </c:pt>
                <c:pt idx="1004">
                  <c:v>-0.86832100000000001</c:v>
                </c:pt>
                <c:pt idx="1005">
                  <c:v>-0.86885699999999999</c:v>
                </c:pt>
                <c:pt idx="1006">
                  <c:v>-0.86948300000000001</c:v>
                </c:pt>
                <c:pt idx="1007">
                  <c:v>-0.87052600000000002</c:v>
                </c:pt>
                <c:pt idx="1008">
                  <c:v>-0.87121099999999996</c:v>
                </c:pt>
                <c:pt idx="1009">
                  <c:v>-0.87141999999999997</c:v>
                </c:pt>
                <c:pt idx="1010">
                  <c:v>-0.87195599999999995</c:v>
                </c:pt>
                <c:pt idx="1011">
                  <c:v>-0.872672</c:v>
                </c:pt>
                <c:pt idx="1012">
                  <c:v>-0.87344699999999997</c:v>
                </c:pt>
                <c:pt idx="1013">
                  <c:v>-0.873834</c:v>
                </c:pt>
                <c:pt idx="1014">
                  <c:v>-0.87472799999999995</c:v>
                </c:pt>
                <c:pt idx="1015">
                  <c:v>-0.874996</c:v>
                </c:pt>
                <c:pt idx="1016">
                  <c:v>-0.87550300000000003</c:v>
                </c:pt>
                <c:pt idx="1017">
                  <c:v>-0.87618799999999997</c:v>
                </c:pt>
                <c:pt idx="1018">
                  <c:v>-0.87717199999999995</c:v>
                </c:pt>
                <c:pt idx="1019">
                  <c:v>-0.87749999999999995</c:v>
                </c:pt>
                <c:pt idx="1020">
                  <c:v>-0.877857</c:v>
                </c:pt>
                <c:pt idx="1021">
                  <c:v>-0.87842399999999998</c:v>
                </c:pt>
                <c:pt idx="1022">
                  <c:v>-0.87916899999999998</c:v>
                </c:pt>
                <c:pt idx="1023">
                  <c:v>-0.87931800000000004</c:v>
                </c:pt>
                <c:pt idx="1024">
                  <c:v>-0.87937699999999996</c:v>
                </c:pt>
                <c:pt idx="1025">
                  <c:v>-0.88036099999999995</c:v>
                </c:pt>
                <c:pt idx="1026">
                  <c:v>-0.88101600000000002</c:v>
                </c:pt>
                <c:pt idx="1027">
                  <c:v>-0.88125500000000001</c:v>
                </c:pt>
                <c:pt idx="1028">
                  <c:v>-0.88176100000000002</c:v>
                </c:pt>
                <c:pt idx="1029">
                  <c:v>-0.88200000000000001</c:v>
                </c:pt>
                <c:pt idx="1030">
                  <c:v>-0.88247699999999996</c:v>
                </c:pt>
                <c:pt idx="1031">
                  <c:v>-0.88319199999999998</c:v>
                </c:pt>
                <c:pt idx="1032">
                  <c:v>-0.88349</c:v>
                </c:pt>
                <c:pt idx="1033">
                  <c:v>-0.88384799999999997</c:v>
                </c:pt>
                <c:pt idx="1034">
                  <c:v>-0.88477099999999997</c:v>
                </c:pt>
                <c:pt idx="1035">
                  <c:v>-0.88578500000000004</c:v>
                </c:pt>
                <c:pt idx="1036">
                  <c:v>-0.88584399999999996</c:v>
                </c:pt>
                <c:pt idx="1037">
                  <c:v>-0.88569500000000001</c:v>
                </c:pt>
                <c:pt idx="1038">
                  <c:v>-0.886351</c:v>
                </c:pt>
                <c:pt idx="1039">
                  <c:v>-0.88691699999999996</c:v>
                </c:pt>
                <c:pt idx="1040">
                  <c:v>-0.88721499999999998</c:v>
                </c:pt>
                <c:pt idx="1041">
                  <c:v>-0.88775199999999999</c:v>
                </c:pt>
                <c:pt idx="1042">
                  <c:v>-0.88825799999999999</c:v>
                </c:pt>
                <c:pt idx="1043">
                  <c:v>-0.888795</c:v>
                </c:pt>
                <c:pt idx="1044">
                  <c:v>-0.88903299999999996</c:v>
                </c:pt>
                <c:pt idx="1045">
                  <c:v>-0.88944999999999996</c:v>
                </c:pt>
                <c:pt idx="1046">
                  <c:v>-0.88944999999999996</c:v>
                </c:pt>
                <c:pt idx="1047">
                  <c:v>-0.88980800000000004</c:v>
                </c:pt>
                <c:pt idx="1048">
                  <c:v>-0.89019499999999996</c:v>
                </c:pt>
                <c:pt idx="1049">
                  <c:v>-0.89040399999999997</c:v>
                </c:pt>
                <c:pt idx="1050">
                  <c:v>-0.89109000000000005</c:v>
                </c:pt>
                <c:pt idx="1051">
                  <c:v>-0.89144699999999999</c:v>
                </c:pt>
                <c:pt idx="1052">
                  <c:v>-0.89201299999999994</c:v>
                </c:pt>
                <c:pt idx="1053">
                  <c:v>-0.89243099999999997</c:v>
                </c:pt>
                <c:pt idx="1054">
                  <c:v>-0.89251999999999998</c:v>
                </c:pt>
                <c:pt idx="1055">
                  <c:v>-0.89269900000000002</c:v>
                </c:pt>
                <c:pt idx="1056">
                  <c:v>-0.893235</c:v>
                </c:pt>
                <c:pt idx="1057">
                  <c:v>-0.89329499999999995</c:v>
                </c:pt>
                <c:pt idx="1058">
                  <c:v>-0.89395100000000005</c:v>
                </c:pt>
                <c:pt idx="1059">
                  <c:v>-0.89412899999999995</c:v>
                </c:pt>
                <c:pt idx="1060">
                  <c:v>-0.89424899999999996</c:v>
                </c:pt>
                <c:pt idx="1061">
                  <c:v>-0.89460600000000001</c:v>
                </c:pt>
                <c:pt idx="1062">
                  <c:v>-0.89505299999999999</c:v>
                </c:pt>
                <c:pt idx="1063">
                  <c:v>-0.89559</c:v>
                </c:pt>
                <c:pt idx="1064">
                  <c:v>-0.89591799999999999</c:v>
                </c:pt>
                <c:pt idx="1065">
                  <c:v>-0.89627500000000004</c:v>
                </c:pt>
                <c:pt idx="1066">
                  <c:v>-0.89681200000000005</c:v>
                </c:pt>
                <c:pt idx="1067">
                  <c:v>-0.89716899999999999</c:v>
                </c:pt>
                <c:pt idx="1068">
                  <c:v>-0.89707999999999999</c:v>
                </c:pt>
                <c:pt idx="1069">
                  <c:v>-0.89767600000000003</c:v>
                </c:pt>
                <c:pt idx="1070">
                  <c:v>-0.89815299999999998</c:v>
                </c:pt>
                <c:pt idx="1071">
                  <c:v>-0.898123</c:v>
                </c:pt>
                <c:pt idx="1072">
                  <c:v>-0.89824199999999998</c:v>
                </c:pt>
                <c:pt idx="1073">
                  <c:v>-0.89883800000000003</c:v>
                </c:pt>
                <c:pt idx="1074">
                  <c:v>-0.89952399999999999</c:v>
                </c:pt>
                <c:pt idx="1075">
                  <c:v>-0.89988100000000004</c:v>
                </c:pt>
                <c:pt idx="1076">
                  <c:v>-0.899702</c:v>
                </c:pt>
                <c:pt idx="1077">
                  <c:v>-0.90020900000000004</c:v>
                </c:pt>
                <c:pt idx="1078">
                  <c:v>-0.90092399999999995</c:v>
                </c:pt>
                <c:pt idx="1079">
                  <c:v>-0.90083500000000005</c:v>
                </c:pt>
                <c:pt idx="1080">
                  <c:v>-0.90086500000000003</c:v>
                </c:pt>
                <c:pt idx="1081">
                  <c:v>-0.900895</c:v>
                </c:pt>
                <c:pt idx="1082">
                  <c:v>-0.90158000000000005</c:v>
                </c:pt>
                <c:pt idx="1083">
                  <c:v>-0.902057</c:v>
                </c:pt>
                <c:pt idx="1084">
                  <c:v>-0.90217599999999998</c:v>
                </c:pt>
                <c:pt idx="1085">
                  <c:v>-0.90232500000000004</c:v>
                </c:pt>
                <c:pt idx="1086">
                  <c:v>-0.90345799999999998</c:v>
                </c:pt>
                <c:pt idx="1087">
                  <c:v>-0.90512599999999999</c:v>
                </c:pt>
                <c:pt idx="1088">
                  <c:v>-0.90584200000000004</c:v>
                </c:pt>
                <c:pt idx="1089">
                  <c:v>-0.90706399999999998</c:v>
                </c:pt>
                <c:pt idx="1090">
                  <c:v>-0.90858399999999995</c:v>
                </c:pt>
                <c:pt idx="1091">
                  <c:v>-0.91031200000000001</c:v>
                </c:pt>
                <c:pt idx="1092">
                  <c:v>-0.91224899999999998</c:v>
                </c:pt>
                <c:pt idx="1093">
                  <c:v>-0.91463300000000003</c:v>
                </c:pt>
                <c:pt idx="1094">
                  <c:v>-0.91573599999999999</c:v>
                </c:pt>
                <c:pt idx="1095">
                  <c:v>-0.91591500000000003</c:v>
                </c:pt>
                <c:pt idx="1096">
                  <c:v>-0.91698800000000003</c:v>
                </c:pt>
                <c:pt idx="1097">
                  <c:v>-0.91782200000000003</c:v>
                </c:pt>
                <c:pt idx="1098">
                  <c:v>-0.91808999999999996</c:v>
                </c:pt>
                <c:pt idx="1099">
                  <c:v>-0.91856700000000002</c:v>
                </c:pt>
                <c:pt idx="1100">
                  <c:v>-0.91898500000000005</c:v>
                </c:pt>
                <c:pt idx="1101">
                  <c:v>-0.91916299999999995</c:v>
                </c:pt>
                <c:pt idx="1102">
                  <c:v>-0.91940200000000005</c:v>
                </c:pt>
                <c:pt idx="1103">
                  <c:v>-0.91949099999999995</c:v>
                </c:pt>
                <c:pt idx="1104">
                  <c:v>-0.91993800000000003</c:v>
                </c:pt>
                <c:pt idx="1105">
                  <c:v>-0.92056400000000005</c:v>
                </c:pt>
                <c:pt idx="1106">
                  <c:v>-0.92107099999999997</c:v>
                </c:pt>
                <c:pt idx="1107">
                  <c:v>-0.921041</c:v>
                </c:pt>
                <c:pt idx="1108">
                  <c:v>-0.92095099999999996</c:v>
                </c:pt>
                <c:pt idx="1109">
                  <c:v>-0.92115999999999998</c:v>
                </c:pt>
                <c:pt idx="1110">
                  <c:v>-0.92154800000000003</c:v>
                </c:pt>
                <c:pt idx="1111">
                  <c:v>-0.92151799999999995</c:v>
                </c:pt>
                <c:pt idx="1112">
                  <c:v>-0.92235199999999995</c:v>
                </c:pt>
                <c:pt idx="1113">
                  <c:v>-0.92297799999999997</c:v>
                </c:pt>
                <c:pt idx="1114">
                  <c:v>-0.92333600000000005</c:v>
                </c:pt>
                <c:pt idx="1115">
                  <c:v>-0.92363399999999996</c:v>
                </c:pt>
                <c:pt idx="1116">
                  <c:v>-0.92423</c:v>
                </c:pt>
                <c:pt idx="1117">
                  <c:v>-0.924319</c:v>
                </c:pt>
                <c:pt idx="1118">
                  <c:v>-0.92434899999999998</c:v>
                </c:pt>
                <c:pt idx="1119">
                  <c:v>-0.92452800000000002</c:v>
                </c:pt>
                <c:pt idx="1120">
                  <c:v>-0.92455799999999999</c:v>
                </c:pt>
                <c:pt idx="1121">
                  <c:v>-0.92482600000000004</c:v>
                </c:pt>
                <c:pt idx="1122">
                  <c:v>-0.92521299999999995</c:v>
                </c:pt>
                <c:pt idx="1123">
                  <c:v>-0.92566000000000004</c:v>
                </c:pt>
                <c:pt idx="1124">
                  <c:v>-0.92562999999999995</c:v>
                </c:pt>
                <c:pt idx="1125">
                  <c:v>-0.92622599999999999</c:v>
                </c:pt>
                <c:pt idx="1126">
                  <c:v>-0.92682299999999995</c:v>
                </c:pt>
                <c:pt idx="1127">
                  <c:v>-0.92685200000000001</c:v>
                </c:pt>
                <c:pt idx="1128">
                  <c:v>-0.92703100000000005</c:v>
                </c:pt>
                <c:pt idx="1129">
                  <c:v>-0.92747800000000002</c:v>
                </c:pt>
                <c:pt idx="1130">
                  <c:v>-0.92756799999999995</c:v>
                </c:pt>
                <c:pt idx="1131">
                  <c:v>-0.92744800000000005</c:v>
                </c:pt>
                <c:pt idx="1132">
                  <c:v>-0.92780600000000002</c:v>
                </c:pt>
                <c:pt idx="1133">
                  <c:v>-0.92840199999999995</c:v>
                </c:pt>
                <c:pt idx="1134">
                  <c:v>-0.92852100000000004</c:v>
                </c:pt>
                <c:pt idx="1135">
                  <c:v>-0.92831300000000005</c:v>
                </c:pt>
                <c:pt idx="1136">
                  <c:v>-0.92846200000000001</c:v>
                </c:pt>
                <c:pt idx="1137">
                  <c:v>-0.92908800000000002</c:v>
                </c:pt>
                <c:pt idx="1138">
                  <c:v>-0.92914699999999995</c:v>
                </c:pt>
                <c:pt idx="1139">
                  <c:v>-0.92941499999999999</c:v>
                </c:pt>
                <c:pt idx="1140">
                  <c:v>-0.92950500000000003</c:v>
                </c:pt>
                <c:pt idx="1141">
                  <c:v>-0.92968399999999995</c:v>
                </c:pt>
                <c:pt idx="1142">
                  <c:v>-0.929952</c:v>
                </c:pt>
                <c:pt idx="1143">
                  <c:v>-0.93007099999999998</c:v>
                </c:pt>
                <c:pt idx="1144">
                  <c:v>-0.93048799999999998</c:v>
                </c:pt>
                <c:pt idx="1145">
                  <c:v>-0.93087600000000004</c:v>
                </c:pt>
                <c:pt idx="1146">
                  <c:v>-0.93007099999999998</c:v>
                </c:pt>
                <c:pt idx="1147">
                  <c:v>-0.92831300000000005</c:v>
                </c:pt>
                <c:pt idx="1148">
                  <c:v>-0.927597</c:v>
                </c:pt>
                <c:pt idx="1149">
                  <c:v>-0.92729899999999998</c:v>
                </c:pt>
                <c:pt idx="1150">
                  <c:v>-0.92631600000000003</c:v>
                </c:pt>
                <c:pt idx="1151">
                  <c:v>-0.924736</c:v>
                </c:pt>
                <c:pt idx="1152">
                  <c:v>-0.92318699999999998</c:v>
                </c:pt>
                <c:pt idx="1153">
                  <c:v>-0.92202399999999995</c:v>
                </c:pt>
                <c:pt idx="1154">
                  <c:v>-0.92122000000000004</c:v>
                </c:pt>
                <c:pt idx="1155">
                  <c:v>-0.92080200000000001</c:v>
                </c:pt>
                <c:pt idx="1156">
                  <c:v>-0.92032599999999998</c:v>
                </c:pt>
                <c:pt idx="1157">
                  <c:v>-0.91984900000000003</c:v>
                </c:pt>
                <c:pt idx="1158">
                  <c:v>-0.91955100000000001</c:v>
                </c:pt>
                <c:pt idx="1159">
                  <c:v>-0.91964000000000001</c:v>
                </c:pt>
                <c:pt idx="1160">
                  <c:v>-0.92047500000000004</c:v>
                </c:pt>
                <c:pt idx="1161">
                  <c:v>-0.920624</c:v>
                </c:pt>
                <c:pt idx="1162">
                  <c:v>-0.92023600000000005</c:v>
                </c:pt>
                <c:pt idx="1163">
                  <c:v>-0.92032599999999998</c:v>
                </c:pt>
                <c:pt idx="1164">
                  <c:v>-0.92047500000000004</c:v>
                </c:pt>
                <c:pt idx="1165">
                  <c:v>-0.920296</c:v>
                </c:pt>
                <c:pt idx="1166">
                  <c:v>-0.92017700000000002</c:v>
                </c:pt>
                <c:pt idx="1167">
                  <c:v>-0.92068300000000003</c:v>
                </c:pt>
                <c:pt idx="1168">
                  <c:v>-0.92098100000000005</c:v>
                </c:pt>
                <c:pt idx="1169">
                  <c:v>-0.92080200000000001</c:v>
                </c:pt>
                <c:pt idx="1170">
                  <c:v>-0.92083199999999998</c:v>
                </c:pt>
                <c:pt idx="1171">
                  <c:v>-0.92074299999999998</c:v>
                </c:pt>
                <c:pt idx="1172">
                  <c:v>-0.92086199999999996</c:v>
                </c:pt>
                <c:pt idx="1173">
                  <c:v>-0.92151799999999995</c:v>
                </c:pt>
                <c:pt idx="1174">
                  <c:v>-0.92115999999999998</c:v>
                </c:pt>
                <c:pt idx="1175">
                  <c:v>-0.92095099999999996</c:v>
                </c:pt>
                <c:pt idx="1176">
                  <c:v>-0.92139899999999997</c:v>
                </c:pt>
                <c:pt idx="1177">
                  <c:v>-0.92157699999999998</c:v>
                </c:pt>
                <c:pt idx="1178">
                  <c:v>-0.92130900000000004</c:v>
                </c:pt>
                <c:pt idx="1179">
                  <c:v>-0.92130900000000004</c:v>
                </c:pt>
                <c:pt idx="1180">
                  <c:v>-0.92169699999999999</c:v>
                </c:pt>
                <c:pt idx="1181">
                  <c:v>-0.92169699999999999</c:v>
                </c:pt>
                <c:pt idx="1182">
                  <c:v>-0.92169699999999999</c:v>
                </c:pt>
                <c:pt idx="1183">
                  <c:v>-0.921458</c:v>
                </c:pt>
                <c:pt idx="1184">
                  <c:v>-0.92163700000000004</c:v>
                </c:pt>
                <c:pt idx="1185">
                  <c:v>-0.92184600000000005</c:v>
                </c:pt>
                <c:pt idx="1186">
                  <c:v>-0.921875</c:v>
                </c:pt>
                <c:pt idx="1187">
                  <c:v>-0.92190499999999997</c:v>
                </c:pt>
                <c:pt idx="1188">
                  <c:v>-0.92175600000000002</c:v>
                </c:pt>
                <c:pt idx="1189">
                  <c:v>-0.921875</c:v>
                </c:pt>
                <c:pt idx="1190">
                  <c:v>-0.92148799999999997</c:v>
                </c:pt>
                <c:pt idx="1191">
                  <c:v>-0.921875</c:v>
                </c:pt>
                <c:pt idx="1192">
                  <c:v>-0.92250100000000002</c:v>
                </c:pt>
                <c:pt idx="1193">
                  <c:v>-0.92247100000000004</c:v>
                </c:pt>
                <c:pt idx="1194">
                  <c:v>-0.92220299999999999</c:v>
                </c:pt>
                <c:pt idx="1195">
                  <c:v>-0.92226300000000005</c:v>
                </c:pt>
                <c:pt idx="1196">
                  <c:v>-0.92217300000000002</c:v>
                </c:pt>
                <c:pt idx="1197">
                  <c:v>-0.92226300000000005</c:v>
                </c:pt>
                <c:pt idx="1198">
                  <c:v>-0.92279900000000004</c:v>
                </c:pt>
                <c:pt idx="1199">
                  <c:v>-0.92297799999999997</c:v>
                </c:pt>
                <c:pt idx="1200">
                  <c:v>-0.92250100000000002</c:v>
                </c:pt>
                <c:pt idx="1201">
                  <c:v>-0.92238200000000004</c:v>
                </c:pt>
                <c:pt idx="1202">
                  <c:v>-0.92241200000000001</c:v>
                </c:pt>
                <c:pt idx="1203">
                  <c:v>-0.92259100000000005</c:v>
                </c:pt>
                <c:pt idx="1204">
                  <c:v>-0.92285899999999998</c:v>
                </c:pt>
                <c:pt idx="1205">
                  <c:v>-0.91961000000000004</c:v>
                </c:pt>
                <c:pt idx="1206">
                  <c:v>-0.89913600000000005</c:v>
                </c:pt>
                <c:pt idx="1207">
                  <c:v>-0.85455199999999998</c:v>
                </c:pt>
                <c:pt idx="1208">
                  <c:v>-0.80397700000000005</c:v>
                </c:pt>
                <c:pt idx="1209">
                  <c:v>-0.769764</c:v>
                </c:pt>
                <c:pt idx="1210">
                  <c:v>-0.75617400000000001</c:v>
                </c:pt>
                <c:pt idx="1211">
                  <c:v>-0.75459500000000002</c:v>
                </c:pt>
                <c:pt idx="1212">
                  <c:v>-0.75587599999999999</c:v>
                </c:pt>
                <c:pt idx="1213">
                  <c:v>-0.75590599999999997</c:v>
                </c:pt>
                <c:pt idx="1214">
                  <c:v>-0.75378999999999996</c:v>
                </c:pt>
                <c:pt idx="1215">
                  <c:v>-0.75087000000000004</c:v>
                </c:pt>
                <c:pt idx="1216">
                  <c:v>-0.74929000000000001</c:v>
                </c:pt>
                <c:pt idx="1217">
                  <c:v>-0.74788900000000003</c:v>
                </c:pt>
                <c:pt idx="1218">
                  <c:v>-0.74735300000000005</c:v>
                </c:pt>
                <c:pt idx="1219">
                  <c:v>-0.74771100000000001</c:v>
                </c:pt>
                <c:pt idx="1220">
                  <c:v>-0.74860499999999996</c:v>
                </c:pt>
                <c:pt idx="1221">
                  <c:v>-0.75060099999999996</c:v>
                </c:pt>
                <c:pt idx="1222">
                  <c:v>-0.75277700000000003</c:v>
                </c:pt>
                <c:pt idx="1223">
                  <c:v>-0.75426700000000002</c:v>
                </c:pt>
                <c:pt idx="1224">
                  <c:v>-0.75534000000000001</c:v>
                </c:pt>
                <c:pt idx="1225">
                  <c:v>-0.75614499999999996</c:v>
                </c:pt>
                <c:pt idx="1226">
                  <c:v>-0.75691900000000001</c:v>
                </c:pt>
                <c:pt idx="1227">
                  <c:v>-0.75754500000000002</c:v>
                </c:pt>
                <c:pt idx="1228">
                  <c:v>-0.75739599999999996</c:v>
                </c:pt>
                <c:pt idx="1229">
                  <c:v>-0.75766500000000003</c:v>
                </c:pt>
                <c:pt idx="1230">
                  <c:v>-0.75766500000000003</c:v>
                </c:pt>
                <c:pt idx="1231">
                  <c:v>-0.75736700000000001</c:v>
                </c:pt>
                <c:pt idx="1232">
                  <c:v>-0.75668100000000005</c:v>
                </c:pt>
                <c:pt idx="1233">
                  <c:v>-0.75605500000000003</c:v>
                </c:pt>
                <c:pt idx="1234">
                  <c:v>-0.75542900000000002</c:v>
                </c:pt>
                <c:pt idx="1235">
                  <c:v>-0.75522100000000003</c:v>
                </c:pt>
                <c:pt idx="1236">
                  <c:v>-0.75486299999999995</c:v>
                </c:pt>
                <c:pt idx="1237">
                  <c:v>-0.75408799999999998</c:v>
                </c:pt>
                <c:pt idx="1238">
                  <c:v>-0.75319400000000003</c:v>
                </c:pt>
                <c:pt idx="1239">
                  <c:v>-0.75256800000000001</c:v>
                </c:pt>
                <c:pt idx="1240">
                  <c:v>-0.75229999999999997</c:v>
                </c:pt>
                <c:pt idx="1241">
                  <c:v>-0.75131700000000001</c:v>
                </c:pt>
                <c:pt idx="1242">
                  <c:v>-0.75083999999999995</c:v>
                </c:pt>
                <c:pt idx="1243">
                  <c:v>-0.75009499999999996</c:v>
                </c:pt>
                <c:pt idx="1244">
                  <c:v>-0.74940899999999999</c:v>
                </c:pt>
                <c:pt idx="1245">
                  <c:v>-0.74875400000000003</c:v>
                </c:pt>
                <c:pt idx="1246">
                  <c:v>-0.74780000000000002</c:v>
                </c:pt>
                <c:pt idx="1247">
                  <c:v>-0.74756199999999995</c:v>
                </c:pt>
                <c:pt idx="1248">
                  <c:v>-0.74693600000000004</c:v>
                </c:pt>
                <c:pt idx="1249">
                  <c:v>-0.74624999999999997</c:v>
                </c:pt>
                <c:pt idx="1250">
                  <c:v>-0.74598200000000003</c:v>
                </c:pt>
                <c:pt idx="1251">
                  <c:v>-0.74541599999999997</c:v>
                </c:pt>
                <c:pt idx="1252">
                  <c:v>-0.74458100000000005</c:v>
                </c:pt>
                <c:pt idx="1253">
                  <c:v>-0.74356800000000001</c:v>
                </c:pt>
                <c:pt idx="1254">
                  <c:v>-0.74303200000000003</c:v>
                </c:pt>
                <c:pt idx="1255">
                  <c:v>-0.74270400000000003</c:v>
                </c:pt>
                <c:pt idx="1256">
                  <c:v>-0.74216700000000002</c:v>
                </c:pt>
                <c:pt idx="1257">
                  <c:v>-0.74189899999999998</c:v>
                </c:pt>
                <c:pt idx="1258">
                  <c:v>-0.74118399999999995</c:v>
                </c:pt>
                <c:pt idx="1259">
                  <c:v>-0.740707</c:v>
                </c:pt>
                <c:pt idx="1260">
                  <c:v>-0.74043899999999996</c:v>
                </c:pt>
                <c:pt idx="1261">
                  <c:v>-0.73942600000000003</c:v>
                </c:pt>
                <c:pt idx="1262">
                  <c:v>-0.738591</c:v>
                </c:pt>
                <c:pt idx="1263">
                  <c:v>-0.73820399999999997</c:v>
                </c:pt>
                <c:pt idx="1264">
                  <c:v>-0.73763699999999999</c:v>
                </c:pt>
                <c:pt idx="1265">
                  <c:v>-0.73769700000000005</c:v>
                </c:pt>
                <c:pt idx="1266">
                  <c:v>-0.73739900000000003</c:v>
                </c:pt>
                <c:pt idx="1267">
                  <c:v>-0.73671299999999995</c:v>
                </c:pt>
                <c:pt idx="1268">
                  <c:v>-0.73564099999999999</c:v>
                </c:pt>
                <c:pt idx="1269">
                  <c:v>-0.734568</c:v>
                </c:pt>
                <c:pt idx="1270">
                  <c:v>-0.73438899999999996</c:v>
                </c:pt>
                <c:pt idx="1271">
                  <c:v>-0.73459799999999997</c:v>
                </c:pt>
                <c:pt idx="1272">
                  <c:v>-0.73477599999999998</c:v>
                </c:pt>
                <c:pt idx="1273">
                  <c:v>-0.73528300000000002</c:v>
                </c:pt>
                <c:pt idx="1274">
                  <c:v>-0.73534299999999997</c:v>
                </c:pt>
                <c:pt idx="1275">
                  <c:v>-0.73543199999999997</c:v>
                </c:pt>
                <c:pt idx="1276">
                  <c:v>-0.73504499999999995</c:v>
                </c:pt>
                <c:pt idx="1277">
                  <c:v>-0.73453800000000002</c:v>
                </c:pt>
                <c:pt idx="1278">
                  <c:v>-0.73462700000000003</c:v>
                </c:pt>
                <c:pt idx="1279">
                  <c:v>-0.73471699999999995</c:v>
                </c:pt>
                <c:pt idx="1280">
                  <c:v>-0.73435899999999998</c:v>
                </c:pt>
                <c:pt idx="1281">
                  <c:v>-0.73432900000000001</c:v>
                </c:pt>
                <c:pt idx="1282">
                  <c:v>-0.73438899999999996</c:v>
                </c:pt>
                <c:pt idx="1283">
                  <c:v>-0.73432900000000001</c:v>
                </c:pt>
                <c:pt idx="1284">
                  <c:v>-0.733823</c:v>
                </c:pt>
                <c:pt idx="1285">
                  <c:v>-0.73307800000000001</c:v>
                </c:pt>
                <c:pt idx="1286">
                  <c:v>-0.73283900000000002</c:v>
                </c:pt>
                <c:pt idx="1287">
                  <c:v>-0.732958</c:v>
                </c:pt>
                <c:pt idx="1288">
                  <c:v>-0.73322699999999996</c:v>
                </c:pt>
                <c:pt idx="1289">
                  <c:v>-0.732958</c:v>
                </c:pt>
                <c:pt idx="1290">
                  <c:v>-0.73239200000000004</c:v>
                </c:pt>
                <c:pt idx="1291">
                  <c:v>-0.732124</c:v>
                </c:pt>
                <c:pt idx="1292">
                  <c:v>-0.73185599999999995</c:v>
                </c:pt>
                <c:pt idx="1293">
                  <c:v>-0.73123000000000005</c:v>
                </c:pt>
                <c:pt idx="1294">
                  <c:v>-0.73093200000000003</c:v>
                </c:pt>
                <c:pt idx="1295">
                  <c:v>-0.73105100000000001</c:v>
                </c:pt>
                <c:pt idx="1296">
                  <c:v>-0.73084199999999999</c:v>
                </c:pt>
                <c:pt idx="1297">
                  <c:v>-0.73054399999999997</c:v>
                </c:pt>
                <c:pt idx="1298">
                  <c:v>-0.73054399999999997</c:v>
                </c:pt>
                <c:pt idx="1299">
                  <c:v>-0.73051500000000003</c:v>
                </c:pt>
                <c:pt idx="1300">
                  <c:v>-0.73006800000000005</c:v>
                </c:pt>
                <c:pt idx="1301">
                  <c:v>-0.72956100000000002</c:v>
                </c:pt>
                <c:pt idx="1302">
                  <c:v>-0.72970999999999997</c:v>
                </c:pt>
                <c:pt idx="1303">
                  <c:v>-0.72938199999999997</c:v>
                </c:pt>
                <c:pt idx="1304">
                  <c:v>-0.72938199999999997</c:v>
                </c:pt>
                <c:pt idx="1305">
                  <c:v>-0.72905399999999998</c:v>
                </c:pt>
                <c:pt idx="1306">
                  <c:v>-0.72863699999999998</c:v>
                </c:pt>
                <c:pt idx="1307">
                  <c:v>-0.728607</c:v>
                </c:pt>
                <c:pt idx="1308">
                  <c:v>-0.72839900000000002</c:v>
                </c:pt>
                <c:pt idx="1309">
                  <c:v>-0.72789199999999998</c:v>
                </c:pt>
                <c:pt idx="1310">
                  <c:v>-0.72807100000000002</c:v>
                </c:pt>
                <c:pt idx="1311">
                  <c:v>-0.72795200000000004</c:v>
                </c:pt>
                <c:pt idx="1312">
                  <c:v>-0.72765400000000002</c:v>
                </c:pt>
                <c:pt idx="1313">
                  <c:v>-0.72726599999999997</c:v>
                </c:pt>
                <c:pt idx="1314">
                  <c:v>-0.72726599999999997</c:v>
                </c:pt>
                <c:pt idx="1315">
                  <c:v>-0.72726599999999997</c:v>
                </c:pt>
                <c:pt idx="1316">
                  <c:v>-0.72678900000000002</c:v>
                </c:pt>
                <c:pt idx="1317">
                  <c:v>-0.72684899999999997</c:v>
                </c:pt>
                <c:pt idx="1318">
                  <c:v>-0.72678900000000002</c:v>
                </c:pt>
                <c:pt idx="1319">
                  <c:v>-0.72643199999999997</c:v>
                </c:pt>
                <c:pt idx="1320">
                  <c:v>-0.72577599999999998</c:v>
                </c:pt>
                <c:pt idx="1321">
                  <c:v>-0.72535899999999998</c:v>
                </c:pt>
                <c:pt idx="1322">
                  <c:v>-0.72568699999999997</c:v>
                </c:pt>
                <c:pt idx="1323">
                  <c:v>-0.72583600000000004</c:v>
                </c:pt>
                <c:pt idx="1324">
                  <c:v>-0.72547799999999996</c:v>
                </c:pt>
                <c:pt idx="1325">
                  <c:v>-0.72541800000000001</c:v>
                </c:pt>
                <c:pt idx="1326">
                  <c:v>-0.72672999999999999</c:v>
                </c:pt>
                <c:pt idx="1327">
                  <c:v>-0.72821999999999998</c:v>
                </c:pt>
                <c:pt idx="1328">
                  <c:v>-0.72866699999999995</c:v>
                </c:pt>
                <c:pt idx="1329">
                  <c:v>-0.72944200000000003</c:v>
                </c:pt>
                <c:pt idx="1330">
                  <c:v>-0.73126000000000002</c:v>
                </c:pt>
                <c:pt idx="1331">
                  <c:v>-0.73468699999999998</c:v>
                </c:pt>
                <c:pt idx="1332">
                  <c:v>-0.73754799999999998</c:v>
                </c:pt>
                <c:pt idx="1333">
                  <c:v>-0.73835300000000004</c:v>
                </c:pt>
                <c:pt idx="1334">
                  <c:v>-0.737757</c:v>
                </c:pt>
                <c:pt idx="1335">
                  <c:v>-0.73579000000000006</c:v>
                </c:pt>
                <c:pt idx="1336">
                  <c:v>-0.73275000000000001</c:v>
                </c:pt>
                <c:pt idx="1337">
                  <c:v>-0.72991899999999998</c:v>
                </c:pt>
                <c:pt idx="1338">
                  <c:v>-0.72765400000000002</c:v>
                </c:pt>
                <c:pt idx="1339">
                  <c:v>-0.72562700000000002</c:v>
                </c:pt>
                <c:pt idx="1340">
                  <c:v>-0.72327300000000005</c:v>
                </c:pt>
                <c:pt idx="1341">
                  <c:v>-0.72166300000000005</c:v>
                </c:pt>
                <c:pt idx="1342">
                  <c:v>-0.72065000000000001</c:v>
                </c:pt>
                <c:pt idx="1343">
                  <c:v>-0.71975599999999995</c:v>
                </c:pt>
                <c:pt idx="1344">
                  <c:v>-0.71874300000000002</c:v>
                </c:pt>
                <c:pt idx="1345">
                  <c:v>-0.71793799999999997</c:v>
                </c:pt>
                <c:pt idx="1346">
                  <c:v>-0.71752099999999996</c:v>
                </c:pt>
                <c:pt idx="1347">
                  <c:v>-0.71716299999999999</c:v>
                </c:pt>
                <c:pt idx="1348">
                  <c:v>-0.71632899999999999</c:v>
                </c:pt>
                <c:pt idx="1349">
                  <c:v>-0.71597100000000002</c:v>
                </c:pt>
                <c:pt idx="1350">
                  <c:v>-0.71579199999999998</c:v>
                </c:pt>
                <c:pt idx="1351">
                  <c:v>-0.71549399999999996</c:v>
                </c:pt>
                <c:pt idx="1352">
                  <c:v>-0.714839</c:v>
                </c:pt>
                <c:pt idx="1353">
                  <c:v>-0.71409400000000001</c:v>
                </c:pt>
                <c:pt idx="1354">
                  <c:v>-0.71421299999999999</c:v>
                </c:pt>
                <c:pt idx="1355">
                  <c:v>-0.71424299999999996</c:v>
                </c:pt>
                <c:pt idx="1356">
                  <c:v>-0.71403399999999995</c:v>
                </c:pt>
                <c:pt idx="1357">
                  <c:v>-0.71412299999999995</c:v>
                </c:pt>
                <c:pt idx="1358">
                  <c:v>-0.71430199999999999</c:v>
                </c:pt>
                <c:pt idx="1359">
                  <c:v>-0.71376600000000001</c:v>
                </c:pt>
                <c:pt idx="1360">
                  <c:v>-0.71367599999999998</c:v>
                </c:pt>
                <c:pt idx="1361">
                  <c:v>-0.71370599999999995</c:v>
                </c:pt>
                <c:pt idx="1362">
                  <c:v>-0.71382500000000004</c:v>
                </c:pt>
                <c:pt idx="1363">
                  <c:v>-0.71367599999999998</c:v>
                </c:pt>
                <c:pt idx="1364">
                  <c:v>-0.71349700000000005</c:v>
                </c:pt>
                <c:pt idx="1365">
                  <c:v>-0.713229</c:v>
                </c:pt>
                <c:pt idx="1366">
                  <c:v>-0.71340800000000004</c:v>
                </c:pt>
                <c:pt idx="1367">
                  <c:v>-0.71314</c:v>
                </c:pt>
                <c:pt idx="1368">
                  <c:v>-0.71304999999999996</c:v>
                </c:pt>
                <c:pt idx="1369">
                  <c:v>-0.71346799999999999</c:v>
                </c:pt>
                <c:pt idx="1370">
                  <c:v>-0.71376600000000001</c:v>
                </c:pt>
                <c:pt idx="1371">
                  <c:v>-0.71370599999999995</c:v>
                </c:pt>
                <c:pt idx="1372">
                  <c:v>-0.71325899999999998</c:v>
                </c:pt>
                <c:pt idx="1373">
                  <c:v>-0.713646</c:v>
                </c:pt>
                <c:pt idx="1374">
                  <c:v>-0.71373600000000004</c:v>
                </c:pt>
                <c:pt idx="1375">
                  <c:v>-0.71334799999999998</c:v>
                </c:pt>
                <c:pt idx="1376">
                  <c:v>-0.713229</c:v>
                </c:pt>
                <c:pt idx="1377">
                  <c:v>-0.71343800000000002</c:v>
                </c:pt>
                <c:pt idx="1378">
                  <c:v>-0.71370599999999995</c:v>
                </c:pt>
                <c:pt idx="1379">
                  <c:v>-0.713557</c:v>
                </c:pt>
                <c:pt idx="1380">
                  <c:v>-0.71340800000000004</c:v>
                </c:pt>
                <c:pt idx="1381">
                  <c:v>-0.71340800000000004</c:v>
                </c:pt>
                <c:pt idx="1382">
                  <c:v>-0.71340800000000004</c:v>
                </c:pt>
                <c:pt idx="1383">
                  <c:v>-0.71296099999999996</c:v>
                </c:pt>
                <c:pt idx="1384">
                  <c:v>-0.71304999999999996</c:v>
                </c:pt>
                <c:pt idx="1385">
                  <c:v>-0.71275200000000005</c:v>
                </c:pt>
                <c:pt idx="1386">
                  <c:v>-0.71150100000000005</c:v>
                </c:pt>
                <c:pt idx="1387">
                  <c:v>-0.71027899999999999</c:v>
                </c:pt>
                <c:pt idx="1388">
                  <c:v>-0.709534</c:v>
                </c:pt>
                <c:pt idx="1389">
                  <c:v>-0.70872900000000005</c:v>
                </c:pt>
                <c:pt idx="1390">
                  <c:v>-0.70744799999999997</c:v>
                </c:pt>
                <c:pt idx="1391">
                  <c:v>-0.70580799999999999</c:v>
                </c:pt>
                <c:pt idx="1392">
                  <c:v>-0.70411000000000001</c:v>
                </c:pt>
                <c:pt idx="1393">
                  <c:v>-0.70294699999999999</c:v>
                </c:pt>
                <c:pt idx="1394">
                  <c:v>-0.70184500000000005</c:v>
                </c:pt>
                <c:pt idx="1395">
                  <c:v>-0.70101000000000002</c:v>
                </c:pt>
                <c:pt idx="1396">
                  <c:v>-0.70032499999999998</c:v>
                </c:pt>
                <c:pt idx="1397">
                  <c:v>-0.69981800000000005</c:v>
                </c:pt>
                <c:pt idx="1398">
                  <c:v>-0.69937099999999996</c:v>
                </c:pt>
                <c:pt idx="1399">
                  <c:v>-0.69925199999999998</c:v>
                </c:pt>
                <c:pt idx="1400">
                  <c:v>-0.69963900000000001</c:v>
                </c:pt>
                <c:pt idx="1401">
                  <c:v>-0.69984800000000003</c:v>
                </c:pt>
                <c:pt idx="1402">
                  <c:v>-0.699461</c:v>
                </c:pt>
                <c:pt idx="1403">
                  <c:v>-0.699133</c:v>
                </c:pt>
                <c:pt idx="1404">
                  <c:v>-0.69835800000000003</c:v>
                </c:pt>
                <c:pt idx="1405">
                  <c:v>-0.69853699999999996</c:v>
                </c:pt>
                <c:pt idx="1406">
                  <c:v>-0.69874499999999995</c:v>
                </c:pt>
                <c:pt idx="1407">
                  <c:v>-0.69841799999999998</c:v>
                </c:pt>
                <c:pt idx="1408">
                  <c:v>-0.69841799999999998</c:v>
                </c:pt>
                <c:pt idx="1409">
                  <c:v>-0.69811900000000005</c:v>
                </c:pt>
                <c:pt idx="1410">
                  <c:v>-0.69779199999999997</c:v>
                </c:pt>
                <c:pt idx="1411">
                  <c:v>-0.69782100000000002</c:v>
                </c:pt>
                <c:pt idx="1412">
                  <c:v>-0.69796999999999998</c:v>
                </c:pt>
                <c:pt idx="1413">
                  <c:v>-0.69779199999999997</c:v>
                </c:pt>
                <c:pt idx="1414">
                  <c:v>-0.69803000000000004</c:v>
                </c:pt>
                <c:pt idx="1415">
                  <c:v>-0.69758299999999995</c:v>
                </c:pt>
                <c:pt idx="1416">
                  <c:v>-0.69728500000000004</c:v>
                </c:pt>
                <c:pt idx="1417">
                  <c:v>-0.697523</c:v>
                </c:pt>
                <c:pt idx="1418">
                  <c:v>-0.697851</c:v>
                </c:pt>
                <c:pt idx="1419">
                  <c:v>-0.69755299999999998</c:v>
                </c:pt>
                <c:pt idx="1420">
                  <c:v>-0.69704699999999997</c:v>
                </c:pt>
                <c:pt idx="1421">
                  <c:v>-0.69692699999999996</c:v>
                </c:pt>
                <c:pt idx="1422">
                  <c:v>-0.696689</c:v>
                </c:pt>
                <c:pt idx="1423">
                  <c:v>-0.69683799999999996</c:v>
                </c:pt>
                <c:pt idx="1424">
                  <c:v>-0.69686800000000004</c:v>
                </c:pt>
                <c:pt idx="1425">
                  <c:v>-0.69650999999999996</c:v>
                </c:pt>
                <c:pt idx="1426">
                  <c:v>-0.69621200000000005</c:v>
                </c:pt>
                <c:pt idx="1427">
                  <c:v>-0.69630199999999998</c:v>
                </c:pt>
                <c:pt idx="1428">
                  <c:v>-0.69647999999999999</c:v>
                </c:pt>
                <c:pt idx="1429">
                  <c:v>-0.69594400000000001</c:v>
                </c:pt>
                <c:pt idx="1430">
                  <c:v>-0.69576499999999997</c:v>
                </c:pt>
                <c:pt idx="1431">
                  <c:v>-0.69582500000000003</c:v>
                </c:pt>
                <c:pt idx="1432">
                  <c:v>-0.69588399999999995</c:v>
                </c:pt>
                <c:pt idx="1433">
                  <c:v>-0.69582500000000003</c:v>
                </c:pt>
                <c:pt idx="1434">
                  <c:v>-0.69531799999999999</c:v>
                </c:pt>
                <c:pt idx="1435">
                  <c:v>-0.69531799999999999</c:v>
                </c:pt>
                <c:pt idx="1436">
                  <c:v>-0.695407</c:v>
                </c:pt>
                <c:pt idx="1437">
                  <c:v>-0.69555599999999995</c:v>
                </c:pt>
                <c:pt idx="1438">
                  <c:v>-0.69543699999999997</c:v>
                </c:pt>
                <c:pt idx="1439">
                  <c:v>-0.69519900000000001</c:v>
                </c:pt>
                <c:pt idx="1440">
                  <c:v>-0.69534799999999997</c:v>
                </c:pt>
                <c:pt idx="1441">
                  <c:v>-0.69510899999999998</c:v>
                </c:pt>
                <c:pt idx="1442">
                  <c:v>-0.69484100000000004</c:v>
                </c:pt>
                <c:pt idx="1443">
                  <c:v>-0.69445400000000002</c:v>
                </c:pt>
                <c:pt idx="1444">
                  <c:v>-0.69445400000000002</c:v>
                </c:pt>
                <c:pt idx="1445">
                  <c:v>-0.69439399999999996</c:v>
                </c:pt>
                <c:pt idx="1446">
                  <c:v>-0.694573</c:v>
                </c:pt>
                <c:pt idx="1447">
                  <c:v>-0.69454300000000002</c:v>
                </c:pt>
                <c:pt idx="1448">
                  <c:v>-0.694156</c:v>
                </c:pt>
                <c:pt idx="1449">
                  <c:v>-0.69445400000000002</c:v>
                </c:pt>
                <c:pt idx="1450">
                  <c:v>-0.69439399999999996</c:v>
                </c:pt>
                <c:pt idx="1451">
                  <c:v>-0.69460299999999997</c:v>
                </c:pt>
                <c:pt idx="1452">
                  <c:v>-0.69439399999999996</c:v>
                </c:pt>
                <c:pt idx="1453">
                  <c:v>-0.69430499999999995</c:v>
                </c:pt>
                <c:pt idx="1454">
                  <c:v>-0.69409600000000005</c:v>
                </c:pt>
                <c:pt idx="1455">
                  <c:v>-0.69355999999999995</c:v>
                </c:pt>
                <c:pt idx="1456">
                  <c:v>-0.69338100000000003</c:v>
                </c:pt>
                <c:pt idx="1457">
                  <c:v>-0.69352999999999998</c:v>
                </c:pt>
                <c:pt idx="1458">
                  <c:v>-0.69361899999999999</c:v>
                </c:pt>
                <c:pt idx="1459">
                  <c:v>-0.69350000000000001</c:v>
                </c:pt>
                <c:pt idx="1460">
                  <c:v>-0.69361899999999999</c:v>
                </c:pt>
                <c:pt idx="1461">
                  <c:v>-0.69370900000000002</c:v>
                </c:pt>
                <c:pt idx="1462">
                  <c:v>-0.69355999999999995</c:v>
                </c:pt>
                <c:pt idx="1463">
                  <c:v>-0.69355999999999995</c:v>
                </c:pt>
                <c:pt idx="1464">
                  <c:v>-0.69326200000000004</c:v>
                </c:pt>
                <c:pt idx="1465">
                  <c:v>-0.69302299999999994</c:v>
                </c:pt>
                <c:pt idx="1466">
                  <c:v>-0.69302299999999994</c:v>
                </c:pt>
                <c:pt idx="1467">
                  <c:v>-0.69329200000000002</c:v>
                </c:pt>
                <c:pt idx="1468">
                  <c:v>-0.69317200000000001</c:v>
                </c:pt>
                <c:pt idx="1469">
                  <c:v>-0.69284400000000002</c:v>
                </c:pt>
                <c:pt idx="1470">
                  <c:v>-0.69269499999999995</c:v>
                </c:pt>
                <c:pt idx="1471">
                  <c:v>-0.69281499999999996</c:v>
                </c:pt>
                <c:pt idx="1472">
                  <c:v>-0.69269499999999995</c:v>
                </c:pt>
                <c:pt idx="1473">
                  <c:v>-0.69233800000000001</c:v>
                </c:pt>
                <c:pt idx="1474">
                  <c:v>-0.69221900000000003</c:v>
                </c:pt>
                <c:pt idx="1475">
                  <c:v>-0.69206999999999996</c:v>
                </c:pt>
                <c:pt idx="1476">
                  <c:v>-0.69186099999999995</c:v>
                </c:pt>
                <c:pt idx="1477">
                  <c:v>-0.69194999999999995</c:v>
                </c:pt>
                <c:pt idx="1478">
                  <c:v>-0.69227799999999995</c:v>
                </c:pt>
                <c:pt idx="1479">
                  <c:v>-0.69230800000000003</c:v>
                </c:pt>
                <c:pt idx="1480">
                  <c:v>-0.69209900000000002</c:v>
                </c:pt>
                <c:pt idx="1481">
                  <c:v>-0.69177200000000005</c:v>
                </c:pt>
                <c:pt idx="1482">
                  <c:v>-0.69165200000000004</c:v>
                </c:pt>
                <c:pt idx="1483">
                  <c:v>-0.69177200000000005</c:v>
                </c:pt>
                <c:pt idx="1484">
                  <c:v>-0.69177200000000005</c:v>
                </c:pt>
                <c:pt idx="1485">
                  <c:v>-0.69201000000000001</c:v>
                </c:pt>
                <c:pt idx="1486">
                  <c:v>-0.69174199999999997</c:v>
                </c:pt>
                <c:pt idx="1487">
                  <c:v>-0.69147400000000003</c:v>
                </c:pt>
                <c:pt idx="1488">
                  <c:v>-0.69168200000000002</c:v>
                </c:pt>
                <c:pt idx="1489">
                  <c:v>-0.69141399999999997</c:v>
                </c:pt>
                <c:pt idx="1490">
                  <c:v>-0.69177200000000005</c:v>
                </c:pt>
                <c:pt idx="1491">
                  <c:v>-0.69147400000000003</c:v>
                </c:pt>
                <c:pt idx="1492">
                  <c:v>-0.69129499999999999</c:v>
                </c:pt>
                <c:pt idx="1493">
                  <c:v>-0.69144399999999995</c:v>
                </c:pt>
                <c:pt idx="1494">
                  <c:v>-0.69123500000000004</c:v>
                </c:pt>
                <c:pt idx="1495">
                  <c:v>-0.69123500000000004</c:v>
                </c:pt>
                <c:pt idx="1496">
                  <c:v>-0.69090700000000005</c:v>
                </c:pt>
                <c:pt idx="1497">
                  <c:v>-0.69081800000000004</c:v>
                </c:pt>
                <c:pt idx="1498">
                  <c:v>-0.69052000000000002</c:v>
                </c:pt>
                <c:pt idx="1499">
                  <c:v>-0.69072900000000004</c:v>
                </c:pt>
                <c:pt idx="1500">
                  <c:v>-0.690967</c:v>
                </c:pt>
                <c:pt idx="1501">
                  <c:v>-0.691056</c:v>
                </c:pt>
                <c:pt idx="1502">
                  <c:v>-0.69102699999999995</c:v>
                </c:pt>
                <c:pt idx="1503">
                  <c:v>-0.69075799999999998</c:v>
                </c:pt>
                <c:pt idx="1504">
                  <c:v>-0.69093700000000002</c:v>
                </c:pt>
                <c:pt idx="1505">
                  <c:v>-0.69108599999999998</c:v>
                </c:pt>
                <c:pt idx="1506">
                  <c:v>-0.69034099999999998</c:v>
                </c:pt>
                <c:pt idx="1507">
                  <c:v>-0.690639</c:v>
                </c:pt>
                <c:pt idx="1508">
                  <c:v>-0.69132499999999997</c:v>
                </c:pt>
                <c:pt idx="1509">
                  <c:v>-0.69132499999999997</c:v>
                </c:pt>
                <c:pt idx="1510">
                  <c:v>-0.691384</c:v>
                </c:pt>
                <c:pt idx="1511">
                  <c:v>-0.69123500000000004</c:v>
                </c:pt>
                <c:pt idx="1512">
                  <c:v>-0.69049000000000005</c:v>
                </c:pt>
                <c:pt idx="1513">
                  <c:v>-0.68962599999999996</c:v>
                </c:pt>
                <c:pt idx="1514">
                  <c:v>-0.68870200000000004</c:v>
                </c:pt>
                <c:pt idx="1515">
                  <c:v>-0.68801599999999996</c:v>
                </c:pt>
                <c:pt idx="1516">
                  <c:v>-0.68843399999999999</c:v>
                </c:pt>
                <c:pt idx="1517">
                  <c:v>-0.68843399999999999</c:v>
                </c:pt>
                <c:pt idx="1518">
                  <c:v>-0.68822499999999998</c:v>
                </c:pt>
                <c:pt idx="1519">
                  <c:v>-0.68765900000000002</c:v>
                </c:pt>
                <c:pt idx="1520">
                  <c:v>-0.687033</c:v>
                </c:pt>
                <c:pt idx="1521">
                  <c:v>-0.68625800000000003</c:v>
                </c:pt>
                <c:pt idx="1522">
                  <c:v>-0.68596000000000001</c:v>
                </c:pt>
                <c:pt idx="1523">
                  <c:v>-0.68646700000000005</c:v>
                </c:pt>
                <c:pt idx="1524">
                  <c:v>-0.68664599999999998</c:v>
                </c:pt>
                <c:pt idx="1525">
                  <c:v>-0.68607899999999999</c:v>
                </c:pt>
                <c:pt idx="1526">
                  <c:v>-0.68548299999999995</c:v>
                </c:pt>
                <c:pt idx="1527">
                  <c:v>-0.68506599999999995</c:v>
                </c:pt>
                <c:pt idx="1528">
                  <c:v>-0.68494699999999997</c:v>
                </c:pt>
                <c:pt idx="1529">
                  <c:v>-0.68509600000000004</c:v>
                </c:pt>
                <c:pt idx="1530">
                  <c:v>-0.68497699999999995</c:v>
                </c:pt>
                <c:pt idx="1531">
                  <c:v>-0.68426100000000001</c:v>
                </c:pt>
                <c:pt idx="1532">
                  <c:v>-0.68387399999999998</c:v>
                </c:pt>
                <c:pt idx="1533">
                  <c:v>-0.68414200000000003</c:v>
                </c:pt>
                <c:pt idx="1534">
                  <c:v>-0.68423199999999995</c:v>
                </c:pt>
                <c:pt idx="1535">
                  <c:v>-0.68384400000000001</c:v>
                </c:pt>
                <c:pt idx="1536">
                  <c:v>-0.68378499999999998</c:v>
                </c:pt>
                <c:pt idx="1537">
                  <c:v>-0.68372500000000003</c:v>
                </c:pt>
                <c:pt idx="1538">
                  <c:v>-0.68351600000000001</c:v>
                </c:pt>
                <c:pt idx="1539">
                  <c:v>-0.683338</c:v>
                </c:pt>
                <c:pt idx="1540">
                  <c:v>-0.68321799999999999</c:v>
                </c:pt>
                <c:pt idx="1541">
                  <c:v>-0.68283099999999997</c:v>
                </c:pt>
                <c:pt idx="1542">
                  <c:v>-0.68283099999999997</c:v>
                </c:pt>
                <c:pt idx="1543">
                  <c:v>-0.68303999999999998</c:v>
                </c:pt>
                <c:pt idx="1544">
                  <c:v>-0.68286100000000005</c:v>
                </c:pt>
                <c:pt idx="1545">
                  <c:v>-0.68232400000000004</c:v>
                </c:pt>
                <c:pt idx="1546">
                  <c:v>-0.68220499999999995</c:v>
                </c:pt>
                <c:pt idx="1547">
                  <c:v>-0.68250299999999997</c:v>
                </c:pt>
                <c:pt idx="1548">
                  <c:v>-0.68226500000000001</c:v>
                </c:pt>
                <c:pt idx="1549">
                  <c:v>-0.68178799999999995</c:v>
                </c:pt>
                <c:pt idx="1550">
                  <c:v>-0.682145</c:v>
                </c:pt>
                <c:pt idx="1551">
                  <c:v>-0.68256300000000003</c:v>
                </c:pt>
                <c:pt idx="1552">
                  <c:v>-0.68265200000000004</c:v>
                </c:pt>
                <c:pt idx="1553">
                  <c:v>-0.68232400000000004</c:v>
                </c:pt>
                <c:pt idx="1554">
                  <c:v>-0.68181800000000004</c:v>
                </c:pt>
                <c:pt idx="1555">
                  <c:v>-0.68169800000000003</c:v>
                </c:pt>
                <c:pt idx="1556">
                  <c:v>-0.68169800000000003</c:v>
                </c:pt>
                <c:pt idx="1557">
                  <c:v>-0.68125100000000005</c:v>
                </c:pt>
                <c:pt idx="1558">
                  <c:v>-0.681311</c:v>
                </c:pt>
                <c:pt idx="1559">
                  <c:v>-0.68145999999999995</c:v>
                </c:pt>
                <c:pt idx="1560">
                  <c:v>-0.68095300000000003</c:v>
                </c:pt>
                <c:pt idx="1561">
                  <c:v>-0.68050600000000006</c:v>
                </c:pt>
                <c:pt idx="1562">
                  <c:v>-0.68053600000000003</c:v>
                </c:pt>
                <c:pt idx="1563">
                  <c:v>-0.68074500000000004</c:v>
                </c:pt>
                <c:pt idx="1564">
                  <c:v>-0.68083400000000005</c:v>
                </c:pt>
                <c:pt idx="1565">
                  <c:v>-0.68140000000000001</c:v>
                </c:pt>
                <c:pt idx="1566">
                  <c:v>-0.68262199999999995</c:v>
                </c:pt>
                <c:pt idx="1567">
                  <c:v>-0.68378499999999998</c:v>
                </c:pt>
                <c:pt idx="1568">
                  <c:v>-0.684172</c:v>
                </c:pt>
                <c:pt idx="1569">
                  <c:v>-0.68476800000000004</c:v>
                </c:pt>
                <c:pt idx="1570">
                  <c:v>-0.68578099999999997</c:v>
                </c:pt>
                <c:pt idx="1571">
                  <c:v>-0.68771800000000005</c:v>
                </c:pt>
                <c:pt idx="1572">
                  <c:v>-0.69001299999999999</c:v>
                </c:pt>
                <c:pt idx="1573">
                  <c:v>-0.69239700000000004</c:v>
                </c:pt>
                <c:pt idx="1574">
                  <c:v>-0.69352999999999998</c:v>
                </c:pt>
                <c:pt idx="1575">
                  <c:v>-0.694573</c:v>
                </c:pt>
                <c:pt idx="1576">
                  <c:v>-0.69555599999999995</c:v>
                </c:pt>
                <c:pt idx="1577">
                  <c:v>-0.69567599999999996</c:v>
                </c:pt>
                <c:pt idx="1578">
                  <c:v>-0.69588399999999995</c:v>
                </c:pt>
                <c:pt idx="1579">
                  <c:v>-0.69654000000000005</c:v>
                </c:pt>
                <c:pt idx="1580">
                  <c:v>-0.69680799999999998</c:v>
                </c:pt>
                <c:pt idx="1581">
                  <c:v>-0.69683799999999996</c:v>
                </c:pt>
                <c:pt idx="1582">
                  <c:v>-0.69740400000000002</c:v>
                </c:pt>
                <c:pt idx="1583">
                  <c:v>-0.69764300000000001</c:v>
                </c:pt>
                <c:pt idx="1584">
                  <c:v>-0.697523</c:v>
                </c:pt>
                <c:pt idx="1585">
                  <c:v>-0.69737400000000005</c:v>
                </c:pt>
                <c:pt idx="1586">
                  <c:v>-0.69811900000000005</c:v>
                </c:pt>
                <c:pt idx="1587">
                  <c:v>-0.69859599999999999</c:v>
                </c:pt>
                <c:pt idx="1588">
                  <c:v>-0.69898400000000005</c:v>
                </c:pt>
                <c:pt idx="1589">
                  <c:v>-0.698716</c:v>
                </c:pt>
                <c:pt idx="1590">
                  <c:v>-0.69865600000000005</c:v>
                </c:pt>
                <c:pt idx="1591">
                  <c:v>-0.699133</c:v>
                </c:pt>
                <c:pt idx="1592">
                  <c:v>-0.69922200000000001</c:v>
                </c:pt>
                <c:pt idx="1593">
                  <c:v>-0.69907300000000006</c:v>
                </c:pt>
                <c:pt idx="1594">
                  <c:v>-0.69940100000000005</c:v>
                </c:pt>
                <c:pt idx="1595">
                  <c:v>-0.69999699999999998</c:v>
                </c:pt>
                <c:pt idx="1596">
                  <c:v>-0.70035499999999995</c:v>
                </c:pt>
                <c:pt idx="1597">
                  <c:v>-0.70068200000000003</c:v>
                </c:pt>
                <c:pt idx="1598">
                  <c:v>-0.70065299999999997</c:v>
                </c:pt>
                <c:pt idx="1599">
                  <c:v>-0.700712</c:v>
                </c:pt>
                <c:pt idx="1600">
                  <c:v>-0.70041399999999998</c:v>
                </c:pt>
                <c:pt idx="1601">
                  <c:v>-0.70035499999999995</c:v>
                </c:pt>
                <c:pt idx="1602">
                  <c:v>-0.70086099999999996</c:v>
                </c:pt>
                <c:pt idx="1603">
                  <c:v>-0.70136799999999999</c:v>
                </c:pt>
                <c:pt idx="1604">
                  <c:v>-0.701457</c:v>
                </c:pt>
                <c:pt idx="1605">
                  <c:v>-0.70148699999999997</c:v>
                </c:pt>
                <c:pt idx="1606">
                  <c:v>-0.70136799999999999</c:v>
                </c:pt>
                <c:pt idx="1607">
                  <c:v>-0.700712</c:v>
                </c:pt>
                <c:pt idx="1608">
                  <c:v>-0.70074199999999998</c:v>
                </c:pt>
                <c:pt idx="1609">
                  <c:v>-0.70104</c:v>
                </c:pt>
                <c:pt idx="1610">
                  <c:v>-0.70175500000000002</c:v>
                </c:pt>
                <c:pt idx="1611">
                  <c:v>-0.70220199999999999</c:v>
                </c:pt>
                <c:pt idx="1612">
                  <c:v>-0.70247099999999996</c:v>
                </c:pt>
                <c:pt idx="1613">
                  <c:v>-0.70244099999999998</c:v>
                </c:pt>
                <c:pt idx="1614">
                  <c:v>-0.70229200000000003</c:v>
                </c:pt>
                <c:pt idx="1615">
                  <c:v>-0.70211299999999999</c:v>
                </c:pt>
                <c:pt idx="1616">
                  <c:v>-0.70252999999999999</c:v>
                </c:pt>
                <c:pt idx="1617">
                  <c:v>-0.70247099999999996</c:v>
                </c:pt>
                <c:pt idx="1618">
                  <c:v>-0.70226200000000005</c:v>
                </c:pt>
                <c:pt idx="1619">
                  <c:v>-0.70244099999999998</c:v>
                </c:pt>
                <c:pt idx="1620">
                  <c:v>-0.70259000000000005</c:v>
                </c:pt>
                <c:pt idx="1621">
                  <c:v>-0.70262000000000002</c:v>
                </c:pt>
                <c:pt idx="1622">
                  <c:v>-0.702739</c:v>
                </c:pt>
                <c:pt idx="1623">
                  <c:v>-0.70285799999999998</c:v>
                </c:pt>
                <c:pt idx="1624">
                  <c:v>-0.70330499999999996</c:v>
                </c:pt>
                <c:pt idx="1625">
                  <c:v>-0.70327499999999998</c:v>
                </c:pt>
                <c:pt idx="1626">
                  <c:v>-0.70184500000000005</c:v>
                </c:pt>
                <c:pt idx="1627">
                  <c:v>-0.70041399999999998</c:v>
                </c:pt>
                <c:pt idx="1628">
                  <c:v>-0.69948999999999995</c:v>
                </c:pt>
                <c:pt idx="1629">
                  <c:v>-0.69844700000000004</c:v>
                </c:pt>
                <c:pt idx="1630">
                  <c:v>-0.69716599999999995</c:v>
                </c:pt>
                <c:pt idx="1631">
                  <c:v>-0.69591400000000003</c:v>
                </c:pt>
                <c:pt idx="1632">
                  <c:v>-0.69436399999999998</c:v>
                </c:pt>
                <c:pt idx="1633">
                  <c:v>-0.69242700000000001</c:v>
                </c:pt>
                <c:pt idx="1634">
                  <c:v>-0.69147400000000003</c:v>
                </c:pt>
                <c:pt idx="1635">
                  <c:v>-0.69129499999999999</c:v>
                </c:pt>
                <c:pt idx="1636">
                  <c:v>-0.69135400000000002</c:v>
                </c:pt>
                <c:pt idx="1637">
                  <c:v>-0.69135400000000002</c:v>
                </c:pt>
                <c:pt idx="1638">
                  <c:v>-0.69075799999999998</c:v>
                </c:pt>
                <c:pt idx="1639">
                  <c:v>-0.69049000000000005</c:v>
                </c:pt>
                <c:pt idx="1640">
                  <c:v>-0.68995399999999996</c:v>
                </c:pt>
                <c:pt idx="1641">
                  <c:v>-0.68947700000000001</c:v>
                </c:pt>
                <c:pt idx="1642">
                  <c:v>-0.68995399999999996</c:v>
                </c:pt>
                <c:pt idx="1643">
                  <c:v>-0.69031100000000001</c:v>
                </c:pt>
                <c:pt idx="1644">
                  <c:v>-0.69025199999999998</c:v>
                </c:pt>
                <c:pt idx="1645">
                  <c:v>-0.69034099999999998</c:v>
                </c:pt>
                <c:pt idx="1646">
                  <c:v>-0.69004299999999996</c:v>
                </c:pt>
                <c:pt idx="1647">
                  <c:v>-0.68977500000000003</c:v>
                </c:pt>
                <c:pt idx="1648">
                  <c:v>-0.69013199999999997</c:v>
                </c:pt>
                <c:pt idx="1649">
                  <c:v>-0.69034099999999998</c:v>
                </c:pt>
                <c:pt idx="1650">
                  <c:v>-0.69019200000000003</c:v>
                </c:pt>
                <c:pt idx="1651">
                  <c:v>-0.68977500000000003</c:v>
                </c:pt>
                <c:pt idx="1652">
                  <c:v>-0.68986400000000003</c:v>
                </c:pt>
                <c:pt idx="1653">
                  <c:v>-0.68959599999999999</c:v>
                </c:pt>
                <c:pt idx="1654">
                  <c:v>-0.68965600000000005</c:v>
                </c:pt>
                <c:pt idx="1655">
                  <c:v>-0.68971499999999997</c:v>
                </c:pt>
                <c:pt idx="1656">
                  <c:v>-0.68926799999999999</c:v>
                </c:pt>
                <c:pt idx="1657">
                  <c:v>-0.68935800000000003</c:v>
                </c:pt>
                <c:pt idx="1658">
                  <c:v>-0.69010300000000002</c:v>
                </c:pt>
                <c:pt idx="1659">
                  <c:v>-0.68968499999999999</c:v>
                </c:pt>
                <c:pt idx="1660">
                  <c:v>-0.68899999999999995</c:v>
                </c:pt>
                <c:pt idx="1661">
                  <c:v>-0.68908899999999995</c:v>
                </c:pt>
                <c:pt idx="1662">
                  <c:v>-0.68903000000000003</c:v>
                </c:pt>
                <c:pt idx="1663">
                  <c:v>-0.68914900000000001</c:v>
                </c:pt>
                <c:pt idx="1664">
                  <c:v>-0.68911900000000004</c:v>
                </c:pt>
                <c:pt idx="1665">
                  <c:v>-0.68846399999999996</c:v>
                </c:pt>
                <c:pt idx="1666">
                  <c:v>-0.68870200000000004</c:v>
                </c:pt>
                <c:pt idx="1667">
                  <c:v>-0.68911900000000004</c:v>
                </c:pt>
                <c:pt idx="1668">
                  <c:v>-0.68891100000000005</c:v>
                </c:pt>
                <c:pt idx="1669">
                  <c:v>-0.68882100000000002</c:v>
                </c:pt>
                <c:pt idx="1670">
                  <c:v>-0.68882100000000002</c:v>
                </c:pt>
                <c:pt idx="1671">
                  <c:v>-0.68906000000000001</c:v>
                </c:pt>
                <c:pt idx="1672">
                  <c:v>-0.68882100000000002</c:v>
                </c:pt>
                <c:pt idx="1673">
                  <c:v>-0.68864199999999998</c:v>
                </c:pt>
                <c:pt idx="1674">
                  <c:v>-0.68879100000000004</c:v>
                </c:pt>
                <c:pt idx="1675">
                  <c:v>-0.68891100000000005</c:v>
                </c:pt>
                <c:pt idx="1676">
                  <c:v>-0.68873200000000001</c:v>
                </c:pt>
                <c:pt idx="1677">
                  <c:v>-0.68876199999999999</c:v>
                </c:pt>
                <c:pt idx="1678">
                  <c:v>-0.68855299999999997</c:v>
                </c:pt>
                <c:pt idx="1679">
                  <c:v>-0.68792699999999996</c:v>
                </c:pt>
                <c:pt idx="1680">
                  <c:v>-0.68798700000000002</c:v>
                </c:pt>
                <c:pt idx="1681">
                  <c:v>-0.688523</c:v>
                </c:pt>
                <c:pt idx="1682">
                  <c:v>-0.68825499999999995</c:v>
                </c:pt>
                <c:pt idx="1683">
                  <c:v>-0.68774800000000003</c:v>
                </c:pt>
                <c:pt idx="1684">
                  <c:v>-0.68783799999999995</c:v>
                </c:pt>
                <c:pt idx="1685">
                  <c:v>-0.68804600000000005</c:v>
                </c:pt>
                <c:pt idx="1686">
                  <c:v>-0.68768899999999999</c:v>
                </c:pt>
                <c:pt idx="1687">
                  <c:v>-0.68739099999999997</c:v>
                </c:pt>
                <c:pt idx="1688">
                  <c:v>-0.68759899999999996</c:v>
                </c:pt>
                <c:pt idx="1689">
                  <c:v>-0.68768899999999999</c:v>
                </c:pt>
                <c:pt idx="1690">
                  <c:v>-0.68783799999999995</c:v>
                </c:pt>
                <c:pt idx="1691">
                  <c:v>-0.68739099999999997</c:v>
                </c:pt>
                <c:pt idx="1692">
                  <c:v>-0.687361</c:v>
                </c:pt>
                <c:pt idx="1693">
                  <c:v>-0.68724200000000002</c:v>
                </c:pt>
                <c:pt idx="1694">
                  <c:v>-0.68727099999999997</c:v>
                </c:pt>
                <c:pt idx="1695">
                  <c:v>-0.68742000000000003</c:v>
                </c:pt>
                <c:pt idx="1696">
                  <c:v>-0.687778</c:v>
                </c:pt>
                <c:pt idx="1697">
                  <c:v>-0.68795700000000004</c:v>
                </c:pt>
                <c:pt idx="1698">
                  <c:v>-0.687778</c:v>
                </c:pt>
                <c:pt idx="1699">
                  <c:v>-0.68765900000000002</c:v>
                </c:pt>
                <c:pt idx="1700">
                  <c:v>-0.68771800000000005</c:v>
                </c:pt>
                <c:pt idx="1701">
                  <c:v>-0.687361</c:v>
                </c:pt>
                <c:pt idx="1702">
                  <c:v>-0.68733100000000003</c:v>
                </c:pt>
                <c:pt idx="1703">
                  <c:v>-0.68742000000000003</c:v>
                </c:pt>
                <c:pt idx="1704">
                  <c:v>-0.68747999999999998</c:v>
                </c:pt>
                <c:pt idx="1705">
                  <c:v>-0.68756899999999999</c:v>
                </c:pt>
                <c:pt idx="1706">
                  <c:v>-0.686944</c:v>
                </c:pt>
                <c:pt idx="1707">
                  <c:v>-0.68724200000000002</c:v>
                </c:pt>
                <c:pt idx="1708">
                  <c:v>-0.68759899999999996</c:v>
                </c:pt>
                <c:pt idx="1709">
                  <c:v>-0.68724200000000002</c:v>
                </c:pt>
                <c:pt idx="1710">
                  <c:v>-0.68697299999999994</c:v>
                </c:pt>
                <c:pt idx="1711">
                  <c:v>-0.687033</c:v>
                </c:pt>
                <c:pt idx="1712">
                  <c:v>-0.68670500000000001</c:v>
                </c:pt>
                <c:pt idx="1713">
                  <c:v>-0.68646700000000005</c:v>
                </c:pt>
                <c:pt idx="1714">
                  <c:v>-0.68643699999999996</c:v>
                </c:pt>
                <c:pt idx="1715">
                  <c:v>-0.68679500000000004</c:v>
                </c:pt>
                <c:pt idx="1716">
                  <c:v>-0.68721200000000005</c:v>
                </c:pt>
                <c:pt idx="1717">
                  <c:v>-0.68765900000000002</c:v>
                </c:pt>
                <c:pt idx="1718">
                  <c:v>-0.68727099999999997</c:v>
                </c:pt>
                <c:pt idx="1719">
                  <c:v>-0.68673499999999998</c:v>
                </c:pt>
                <c:pt idx="1720">
                  <c:v>-0.686944</c:v>
                </c:pt>
                <c:pt idx="1721">
                  <c:v>-0.68697299999999994</c:v>
                </c:pt>
                <c:pt idx="1722">
                  <c:v>-0.68673499999999998</c:v>
                </c:pt>
                <c:pt idx="1723">
                  <c:v>-0.68652599999999997</c:v>
                </c:pt>
                <c:pt idx="1724">
                  <c:v>-0.68664599999999998</c:v>
                </c:pt>
                <c:pt idx="1725">
                  <c:v>-0.68691400000000002</c:v>
                </c:pt>
                <c:pt idx="1726">
                  <c:v>-0.68739099999999997</c:v>
                </c:pt>
                <c:pt idx="1727">
                  <c:v>-0.68706299999999998</c:v>
                </c:pt>
                <c:pt idx="1728">
                  <c:v>-0.68679500000000004</c:v>
                </c:pt>
                <c:pt idx="1729">
                  <c:v>-0.68685399999999996</c:v>
                </c:pt>
                <c:pt idx="1730">
                  <c:v>-0.68670500000000001</c:v>
                </c:pt>
                <c:pt idx="1731">
                  <c:v>-0.68643699999999996</c:v>
                </c:pt>
                <c:pt idx="1732">
                  <c:v>-0.68688400000000005</c:v>
                </c:pt>
                <c:pt idx="1733">
                  <c:v>-0.68676499999999996</c:v>
                </c:pt>
                <c:pt idx="1734">
                  <c:v>-0.68664599999999998</c:v>
                </c:pt>
                <c:pt idx="1735">
                  <c:v>-0.68622799999999995</c:v>
                </c:pt>
                <c:pt idx="1736">
                  <c:v>-0.686199</c:v>
                </c:pt>
                <c:pt idx="1737">
                  <c:v>-0.68652599999999997</c:v>
                </c:pt>
                <c:pt idx="1738">
                  <c:v>-0.68634799999999996</c:v>
                </c:pt>
                <c:pt idx="1739">
                  <c:v>-0.68634799999999996</c:v>
                </c:pt>
                <c:pt idx="1740">
                  <c:v>-0.68646700000000005</c:v>
                </c:pt>
                <c:pt idx="1741">
                  <c:v>-0.68637700000000001</c:v>
                </c:pt>
                <c:pt idx="1742">
                  <c:v>-0.68655600000000006</c:v>
                </c:pt>
                <c:pt idx="1743">
                  <c:v>-0.68637700000000001</c:v>
                </c:pt>
                <c:pt idx="1744">
                  <c:v>-0.68598999999999999</c:v>
                </c:pt>
                <c:pt idx="1745">
                  <c:v>-0.68640699999999999</c:v>
                </c:pt>
                <c:pt idx="1746">
                  <c:v>-0.68679500000000004</c:v>
                </c:pt>
                <c:pt idx="1747">
                  <c:v>-0.68643699999999996</c:v>
                </c:pt>
                <c:pt idx="1748">
                  <c:v>-0.68634799999999996</c:v>
                </c:pt>
                <c:pt idx="1749">
                  <c:v>-0.68637700000000001</c:v>
                </c:pt>
                <c:pt idx="1750">
                  <c:v>-0.68607899999999999</c:v>
                </c:pt>
                <c:pt idx="1751">
                  <c:v>-0.68607899999999999</c:v>
                </c:pt>
                <c:pt idx="1752">
                  <c:v>-0.68634799999999996</c:v>
                </c:pt>
                <c:pt idx="1753">
                  <c:v>-0.68643699999999996</c:v>
                </c:pt>
                <c:pt idx="1754">
                  <c:v>-0.68628800000000001</c:v>
                </c:pt>
                <c:pt idx="1755">
                  <c:v>-0.68634799999999996</c:v>
                </c:pt>
                <c:pt idx="1756">
                  <c:v>-0.68634799999999996</c:v>
                </c:pt>
                <c:pt idx="1757">
                  <c:v>-0.68628800000000001</c:v>
                </c:pt>
                <c:pt idx="1758">
                  <c:v>-0.68584100000000003</c:v>
                </c:pt>
                <c:pt idx="1759">
                  <c:v>-0.68572200000000005</c:v>
                </c:pt>
                <c:pt idx="1760">
                  <c:v>-0.68575200000000003</c:v>
                </c:pt>
                <c:pt idx="1761">
                  <c:v>-0.68587100000000001</c:v>
                </c:pt>
                <c:pt idx="1762">
                  <c:v>-0.68598999999999999</c:v>
                </c:pt>
                <c:pt idx="1763">
                  <c:v>-0.68625800000000003</c:v>
                </c:pt>
                <c:pt idx="1764">
                  <c:v>-0.68631799999999998</c:v>
                </c:pt>
                <c:pt idx="1765">
                  <c:v>-0.68664599999999998</c:v>
                </c:pt>
                <c:pt idx="1766">
                  <c:v>-0.68634799999999996</c:v>
                </c:pt>
                <c:pt idx="1767">
                  <c:v>-0.68598999999999999</c:v>
                </c:pt>
                <c:pt idx="1768">
                  <c:v>-0.68616900000000003</c:v>
                </c:pt>
                <c:pt idx="1769">
                  <c:v>-0.68631799999999998</c:v>
                </c:pt>
                <c:pt idx="1770">
                  <c:v>-0.68625800000000003</c:v>
                </c:pt>
                <c:pt idx="1771">
                  <c:v>-0.68605000000000005</c:v>
                </c:pt>
                <c:pt idx="1772">
                  <c:v>-0.68598999999999999</c:v>
                </c:pt>
                <c:pt idx="1773">
                  <c:v>-0.68625800000000003</c:v>
                </c:pt>
                <c:pt idx="1774">
                  <c:v>-0.68598999999999999</c:v>
                </c:pt>
                <c:pt idx="1775">
                  <c:v>-0.68590099999999998</c:v>
                </c:pt>
                <c:pt idx="1776">
                  <c:v>-0.68605000000000005</c:v>
                </c:pt>
                <c:pt idx="1777">
                  <c:v>-0.68572200000000005</c:v>
                </c:pt>
                <c:pt idx="1778">
                  <c:v>-0.68548299999999995</c:v>
                </c:pt>
                <c:pt idx="1779">
                  <c:v>-0.68593000000000004</c:v>
                </c:pt>
                <c:pt idx="1780">
                  <c:v>-0.68616900000000003</c:v>
                </c:pt>
                <c:pt idx="1781">
                  <c:v>-0.68610899999999997</c:v>
                </c:pt>
                <c:pt idx="1782">
                  <c:v>-0.68554300000000001</c:v>
                </c:pt>
                <c:pt idx="1783">
                  <c:v>-0.68563200000000002</c:v>
                </c:pt>
                <c:pt idx="1784">
                  <c:v>-0.68613900000000005</c:v>
                </c:pt>
                <c:pt idx="1785">
                  <c:v>-0.68598999999999999</c:v>
                </c:pt>
                <c:pt idx="1786">
                  <c:v>-0.68584100000000003</c:v>
                </c:pt>
                <c:pt idx="1787">
                  <c:v>-0.686199</c:v>
                </c:pt>
                <c:pt idx="1788">
                  <c:v>-0.68625800000000003</c:v>
                </c:pt>
                <c:pt idx="1789">
                  <c:v>-0.68587100000000001</c:v>
                </c:pt>
                <c:pt idx="1790">
                  <c:v>-0.68581099999999995</c:v>
                </c:pt>
                <c:pt idx="1791">
                  <c:v>-0.68596000000000001</c:v>
                </c:pt>
                <c:pt idx="1792">
                  <c:v>-0.68575200000000003</c:v>
                </c:pt>
                <c:pt idx="1793">
                  <c:v>-0.68545299999999998</c:v>
                </c:pt>
                <c:pt idx="1794">
                  <c:v>-0.68542400000000003</c:v>
                </c:pt>
                <c:pt idx="1795">
                  <c:v>-0.68539399999999995</c:v>
                </c:pt>
                <c:pt idx="1796">
                  <c:v>-0.68575200000000003</c:v>
                </c:pt>
                <c:pt idx="1797">
                  <c:v>-0.686199</c:v>
                </c:pt>
                <c:pt idx="1798">
                  <c:v>-0.68575200000000003</c:v>
                </c:pt>
                <c:pt idx="1799">
                  <c:v>-0.68536399999999997</c:v>
                </c:pt>
                <c:pt idx="1800">
                  <c:v>-0.68545299999999998</c:v>
                </c:pt>
                <c:pt idx="1801">
                  <c:v>-0.68560299999999996</c:v>
                </c:pt>
                <c:pt idx="1802">
                  <c:v>-0.68557299999999999</c:v>
                </c:pt>
                <c:pt idx="1803">
                  <c:v>-0.68551300000000004</c:v>
                </c:pt>
                <c:pt idx="1804">
                  <c:v>-0.68560299999999996</c:v>
                </c:pt>
                <c:pt idx="1805">
                  <c:v>-0.68607899999999999</c:v>
                </c:pt>
                <c:pt idx="1806">
                  <c:v>-0.68998300000000001</c:v>
                </c:pt>
                <c:pt idx="1807">
                  <c:v>-0.70154700000000003</c:v>
                </c:pt>
                <c:pt idx="1808">
                  <c:v>-0.716835</c:v>
                </c:pt>
                <c:pt idx="1809">
                  <c:v>-0.73018700000000003</c:v>
                </c:pt>
                <c:pt idx="1810">
                  <c:v>-0.73677300000000001</c:v>
                </c:pt>
                <c:pt idx="1811">
                  <c:v>-0.73227299999999995</c:v>
                </c:pt>
                <c:pt idx="1812">
                  <c:v>-0.72342200000000001</c:v>
                </c:pt>
                <c:pt idx="1813">
                  <c:v>-0.71731199999999995</c:v>
                </c:pt>
                <c:pt idx="1814">
                  <c:v>-0.71469000000000005</c:v>
                </c:pt>
                <c:pt idx="1815">
                  <c:v>-0.71433199999999997</c:v>
                </c:pt>
                <c:pt idx="1816">
                  <c:v>-0.71445099999999995</c:v>
                </c:pt>
                <c:pt idx="1817">
                  <c:v>-0.71308000000000005</c:v>
                </c:pt>
                <c:pt idx="1818">
                  <c:v>-0.712395</c:v>
                </c:pt>
                <c:pt idx="1819">
                  <c:v>-0.71263299999999996</c:v>
                </c:pt>
                <c:pt idx="1820">
                  <c:v>-0.71406400000000003</c:v>
                </c:pt>
                <c:pt idx="1821">
                  <c:v>-0.71603099999999997</c:v>
                </c:pt>
                <c:pt idx="1822">
                  <c:v>-0.71808700000000003</c:v>
                </c:pt>
                <c:pt idx="1823">
                  <c:v>-0.720024</c:v>
                </c:pt>
                <c:pt idx="1824">
                  <c:v>-0.72148500000000004</c:v>
                </c:pt>
                <c:pt idx="1825">
                  <c:v>-0.722557</c:v>
                </c:pt>
                <c:pt idx="1826">
                  <c:v>-0.72321299999999999</c:v>
                </c:pt>
                <c:pt idx="1827">
                  <c:v>-0.72348100000000004</c:v>
                </c:pt>
                <c:pt idx="1828">
                  <c:v>-0.72377899999999995</c:v>
                </c:pt>
                <c:pt idx="1829">
                  <c:v>-0.72389800000000004</c:v>
                </c:pt>
                <c:pt idx="1830">
                  <c:v>-0.72413700000000003</c:v>
                </c:pt>
                <c:pt idx="1831">
                  <c:v>-0.72443500000000005</c:v>
                </c:pt>
                <c:pt idx="1832">
                  <c:v>-0.72461399999999998</c:v>
                </c:pt>
                <c:pt idx="1833">
                  <c:v>-0.72419699999999998</c:v>
                </c:pt>
                <c:pt idx="1834">
                  <c:v>-0.72377899999999995</c:v>
                </c:pt>
                <c:pt idx="1835">
                  <c:v>-0.72386899999999998</c:v>
                </c:pt>
                <c:pt idx="1836">
                  <c:v>-0.72372000000000003</c:v>
                </c:pt>
                <c:pt idx="1837">
                  <c:v>-0.72327300000000005</c:v>
                </c:pt>
                <c:pt idx="1838">
                  <c:v>-0.722885</c:v>
                </c:pt>
                <c:pt idx="1839">
                  <c:v>-0.72273600000000005</c:v>
                </c:pt>
                <c:pt idx="1840">
                  <c:v>-0.72243800000000002</c:v>
                </c:pt>
                <c:pt idx="1841">
                  <c:v>-0.72223000000000004</c:v>
                </c:pt>
                <c:pt idx="1842">
                  <c:v>-0.72223000000000004</c:v>
                </c:pt>
                <c:pt idx="1843">
                  <c:v>-0.72211000000000003</c:v>
                </c:pt>
                <c:pt idx="1844">
                  <c:v>-0.72208099999999997</c:v>
                </c:pt>
                <c:pt idx="1845">
                  <c:v>-0.72175299999999998</c:v>
                </c:pt>
                <c:pt idx="1846">
                  <c:v>-0.72109699999999999</c:v>
                </c:pt>
                <c:pt idx="1847">
                  <c:v>-0.72050099999999995</c:v>
                </c:pt>
                <c:pt idx="1848">
                  <c:v>-0.72023300000000001</c:v>
                </c:pt>
                <c:pt idx="1849">
                  <c:v>-0.720024</c:v>
                </c:pt>
                <c:pt idx="1850">
                  <c:v>-0.72011400000000003</c:v>
                </c:pt>
                <c:pt idx="1851">
                  <c:v>-0.72014299999999998</c:v>
                </c:pt>
                <c:pt idx="1852">
                  <c:v>-0.71990500000000002</c:v>
                </c:pt>
                <c:pt idx="1853">
                  <c:v>-0.71957700000000002</c:v>
                </c:pt>
                <c:pt idx="1854">
                  <c:v>-0.71924900000000003</c:v>
                </c:pt>
                <c:pt idx="1855">
                  <c:v>-0.71954700000000005</c:v>
                </c:pt>
                <c:pt idx="1856">
                  <c:v>-0.71904100000000004</c:v>
                </c:pt>
                <c:pt idx="1857">
                  <c:v>-0.71796800000000005</c:v>
                </c:pt>
                <c:pt idx="1858">
                  <c:v>-0.71799800000000003</c:v>
                </c:pt>
                <c:pt idx="1859">
                  <c:v>-0.71793799999999997</c:v>
                </c:pt>
                <c:pt idx="1860">
                  <c:v>-0.71755100000000005</c:v>
                </c:pt>
                <c:pt idx="1861">
                  <c:v>-0.71760999999999997</c:v>
                </c:pt>
                <c:pt idx="1862">
                  <c:v>-0.71758</c:v>
                </c:pt>
                <c:pt idx="1863">
                  <c:v>-0.71746100000000002</c:v>
                </c:pt>
                <c:pt idx="1864">
                  <c:v>-0.71692500000000003</c:v>
                </c:pt>
                <c:pt idx="1865">
                  <c:v>-0.71662700000000001</c:v>
                </c:pt>
                <c:pt idx="1866">
                  <c:v>-0.71528599999999998</c:v>
                </c:pt>
                <c:pt idx="1867">
                  <c:v>-0.71275200000000005</c:v>
                </c:pt>
                <c:pt idx="1868">
                  <c:v>-0.71126199999999995</c:v>
                </c:pt>
                <c:pt idx="1869">
                  <c:v>-0.71018899999999996</c:v>
                </c:pt>
                <c:pt idx="1870">
                  <c:v>-0.70941500000000002</c:v>
                </c:pt>
                <c:pt idx="1871">
                  <c:v>-0.707924</c:v>
                </c:pt>
                <c:pt idx="1872">
                  <c:v>-0.70670299999999997</c:v>
                </c:pt>
                <c:pt idx="1873">
                  <c:v>-0.70619600000000005</c:v>
                </c:pt>
                <c:pt idx="1874">
                  <c:v>-0.70580799999999999</c:v>
                </c:pt>
                <c:pt idx="1875">
                  <c:v>-0.70512300000000006</c:v>
                </c:pt>
                <c:pt idx="1876">
                  <c:v>-0.70419900000000002</c:v>
                </c:pt>
                <c:pt idx="1877">
                  <c:v>-0.70422899999999999</c:v>
                </c:pt>
                <c:pt idx="1878">
                  <c:v>-0.70449700000000004</c:v>
                </c:pt>
                <c:pt idx="1879">
                  <c:v>-0.70440800000000003</c:v>
                </c:pt>
                <c:pt idx="1880">
                  <c:v>-0.70401999999999998</c:v>
                </c:pt>
                <c:pt idx="1881">
                  <c:v>-0.70372199999999996</c:v>
                </c:pt>
                <c:pt idx="1882">
                  <c:v>-0.70434799999999997</c:v>
                </c:pt>
                <c:pt idx="1883">
                  <c:v>-0.70458699999999996</c:v>
                </c:pt>
                <c:pt idx="1884">
                  <c:v>-0.70440800000000003</c:v>
                </c:pt>
                <c:pt idx="1885">
                  <c:v>-0.70428900000000005</c:v>
                </c:pt>
                <c:pt idx="1886">
                  <c:v>-0.70399100000000003</c:v>
                </c:pt>
                <c:pt idx="1887">
                  <c:v>-0.70413999999999999</c:v>
                </c:pt>
                <c:pt idx="1888">
                  <c:v>-0.70378200000000002</c:v>
                </c:pt>
                <c:pt idx="1889">
                  <c:v>-0.70360299999999998</c:v>
                </c:pt>
                <c:pt idx="1890">
                  <c:v>-0.70411000000000001</c:v>
                </c:pt>
                <c:pt idx="1891">
                  <c:v>-0.704318</c:v>
                </c:pt>
                <c:pt idx="1892">
                  <c:v>-0.70408000000000004</c:v>
                </c:pt>
                <c:pt idx="1893">
                  <c:v>-0.70360299999999998</c:v>
                </c:pt>
                <c:pt idx="1894">
                  <c:v>-0.703573</c:v>
                </c:pt>
                <c:pt idx="1895">
                  <c:v>-0.703573</c:v>
                </c:pt>
                <c:pt idx="1896">
                  <c:v>-0.70354399999999995</c:v>
                </c:pt>
                <c:pt idx="1897">
                  <c:v>-0.70372199999999996</c:v>
                </c:pt>
                <c:pt idx="1898">
                  <c:v>-0.70387100000000002</c:v>
                </c:pt>
                <c:pt idx="1899">
                  <c:v>-0.70360299999999998</c:v>
                </c:pt>
                <c:pt idx="1900">
                  <c:v>-0.70288799999999996</c:v>
                </c:pt>
                <c:pt idx="1901">
                  <c:v>-0.70252999999999999</c:v>
                </c:pt>
                <c:pt idx="1902">
                  <c:v>-0.70264899999999997</c:v>
                </c:pt>
                <c:pt idx="1903">
                  <c:v>-0.70255999999999996</c:v>
                </c:pt>
                <c:pt idx="1904">
                  <c:v>-0.70264899999999997</c:v>
                </c:pt>
                <c:pt idx="1905">
                  <c:v>-0.70247099999999996</c:v>
                </c:pt>
                <c:pt idx="1906">
                  <c:v>-0.70211299999999999</c:v>
                </c:pt>
                <c:pt idx="1907">
                  <c:v>-0.70178499999999999</c:v>
                </c:pt>
                <c:pt idx="1908">
                  <c:v>-0.70190399999999997</c:v>
                </c:pt>
                <c:pt idx="1909">
                  <c:v>-0.70208300000000001</c:v>
                </c:pt>
                <c:pt idx="1910">
                  <c:v>-0.70205300000000004</c:v>
                </c:pt>
                <c:pt idx="1911">
                  <c:v>-0.70184500000000005</c:v>
                </c:pt>
                <c:pt idx="1912">
                  <c:v>-0.70181499999999997</c:v>
                </c:pt>
                <c:pt idx="1913">
                  <c:v>-0.70169599999999999</c:v>
                </c:pt>
                <c:pt idx="1914">
                  <c:v>-0.70142800000000005</c:v>
                </c:pt>
                <c:pt idx="1915">
                  <c:v>-0.70113000000000003</c:v>
                </c:pt>
                <c:pt idx="1916">
                  <c:v>-0.70106999999999997</c:v>
                </c:pt>
                <c:pt idx="1917">
                  <c:v>-0.70113000000000003</c:v>
                </c:pt>
                <c:pt idx="1918">
                  <c:v>-0.70136799999999999</c:v>
                </c:pt>
                <c:pt idx="1919">
                  <c:v>-0.70101000000000002</c:v>
                </c:pt>
                <c:pt idx="1920">
                  <c:v>-0.700295</c:v>
                </c:pt>
                <c:pt idx="1921">
                  <c:v>-0.69999699999999998</c:v>
                </c:pt>
                <c:pt idx="1922">
                  <c:v>-0.70017600000000002</c:v>
                </c:pt>
                <c:pt idx="1923">
                  <c:v>-0.700295</c:v>
                </c:pt>
                <c:pt idx="1924">
                  <c:v>-0.70002699999999995</c:v>
                </c:pt>
                <c:pt idx="1925">
                  <c:v>-0.70023500000000005</c:v>
                </c:pt>
                <c:pt idx="1926">
                  <c:v>-0.70005700000000004</c:v>
                </c:pt>
                <c:pt idx="1927">
                  <c:v>-0.69963900000000001</c:v>
                </c:pt>
                <c:pt idx="1928">
                  <c:v>-0.69999699999999998</c:v>
                </c:pt>
                <c:pt idx="1929">
                  <c:v>-0.70041399999999998</c:v>
                </c:pt>
                <c:pt idx="1930">
                  <c:v>-0.70178499999999999</c:v>
                </c:pt>
                <c:pt idx="1931">
                  <c:v>-0.70378200000000002</c:v>
                </c:pt>
                <c:pt idx="1932">
                  <c:v>-0.70476499999999997</c:v>
                </c:pt>
                <c:pt idx="1933">
                  <c:v>-0.70387100000000002</c:v>
                </c:pt>
                <c:pt idx="1934">
                  <c:v>-0.70166600000000001</c:v>
                </c:pt>
                <c:pt idx="1935">
                  <c:v>-0.69835800000000003</c:v>
                </c:pt>
                <c:pt idx="1936">
                  <c:v>-0.69508000000000003</c:v>
                </c:pt>
                <c:pt idx="1937">
                  <c:v>-0.69209900000000002</c:v>
                </c:pt>
                <c:pt idx="1938">
                  <c:v>-0.68971499999999997</c:v>
                </c:pt>
                <c:pt idx="1939">
                  <c:v>-0.68747999999999998</c:v>
                </c:pt>
                <c:pt idx="1940">
                  <c:v>-0.68524499999999999</c:v>
                </c:pt>
                <c:pt idx="1941">
                  <c:v>-0.68351600000000001</c:v>
                </c:pt>
                <c:pt idx="1942">
                  <c:v>-0.682473</c:v>
                </c:pt>
                <c:pt idx="1943">
                  <c:v>-0.68166899999999997</c:v>
                </c:pt>
                <c:pt idx="1944">
                  <c:v>-0.68083400000000005</c:v>
                </c:pt>
                <c:pt idx="1945">
                  <c:v>-0.68044700000000002</c:v>
                </c:pt>
                <c:pt idx="1946">
                  <c:v>-0.67943299999999995</c:v>
                </c:pt>
                <c:pt idx="1947">
                  <c:v>-0.67850999999999995</c:v>
                </c:pt>
                <c:pt idx="1948">
                  <c:v>-0.67806299999999997</c:v>
                </c:pt>
                <c:pt idx="1949">
                  <c:v>-0.678033</c:v>
                </c:pt>
                <c:pt idx="1950">
                  <c:v>-0.67761499999999997</c:v>
                </c:pt>
                <c:pt idx="1951">
                  <c:v>-0.67675099999999999</c:v>
                </c:pt>
                <c:pt idx="1952">
                  <c:v>-0.67657199999999995</c:v>
                </c:pt>
                <c:pt idx="1953">
                  <c:v>-0.67684100000000003</c:v>
                </c:pt>
                <c:pt idx="1954">
                  <c:v>-0.67713900000000005</c:v>
                </c:pt>
                <c:pt idx="1955">
                  <c:v>-0.67672100000000002</c:v>
                </c:pt>
                <c:pt idx="1956">
                  <c:v>-0.67591699999999999</c:v>
                </c:pt>
                <c:pt idx="1957">
                  <c:v>-0.67612499999999998</c:v>
                </c:pt>
                <c:pt idx="1958">
                  <c:v>-0.67630400000000002</c:v>
                </c:pt>
                <c:pt idx="1959">
                  <c:v>-0.67582699999999996</c:v>
                </c:pt>
                <c:pt idx="1960">
                  <c:v>-0.67570799999999998</c:v>
                </c:pt>
                <c:pt idx="1961">
                  <c:v>-0.67582699999999996</c:v>
                </c:pt>
                <c:pt idx="1962">
                  <c:v>-0.67532099999999995</c:v>
                </c:pt>
                <c:pt idx="1963">
                  <c:v>-0.67514200000000002</c:v>
                </c:pt>
                <c:pt idx="1964">
                  <c:v>-0.67544000000000004</c:v>
                </c:pt>
                <c:pt idx="1965">
                  <c:v>-0.67579800000000001</c:v>
                </c:pt>
                <c:pt idx="1966">
                  <c:v>-0.67517199999999999</c:v>
                </c:pt>
                <c:pt idx="1967">
                  <c:v>-0.67511200000000005</c:v>
                </c:pt>
                <c:pt idx="1968">
                  <c:v>-0.67532099999999995</c:v>
                </c:pt>
                <c:pt idx="1969">
                  <c:v>-0.67529099999999997</c:v>
                </c:pt>
                <c:pt idx="1970">
                  <c:v>-0.67481400000000002</c:v>
                </c:pt>
                <c:pt idx="1971">
                  <c:v>-0.67436700000000005</c:v>
                </c:pt>
                <c:pt idx="1972">
                  <c:v>-0.67463499999999998</c:v>
                </c:pt>
                <c:pt idx="1973">
                  <c:v>-0.67499299999999995</c:v>
                </c:pt>
                <c:pt idx="1974">
                  <c:v>-0.67493300000000001</c:v>
                </c:pt>
                <c:pt idx="1975">
                  <c:v>-0.67457599999999995</c:v>
                </c:pt>
                <c:pt idx="1976">
                  <c:v>-0.67445600000000006</c:v>
                </c:pt>
                <c:pt idx="1977">
                  <c:v>-0.67493300000000001</c:v>
                </c:pt>
                <c:pt idx="1978">
                  <c:v>-0.67478400000000005</c:v>
                </c:pt>
                <c:pt idx="1979">
                  <c:v>-0.67430699999999999</c:v>
                </c:pt>
                <c:pt idx="1980">
                  <c:v>-0.674427</c:v>
                </c:pt>
                <c:pt idx="1981">
                  <c:v>-0.67466499999999996</c:v>
                </c:pt>
                <c:pt idx="1982">
                  <c:v>-0.67499299999999995</c:v>
                </c:pt>
                <c:pt idx="1983">
                  <c:v>-0.67487399999999997</c:v>
                </c:pt>
                <c:pt idx="1984">
                  <c:v>-0.67415800000000004</c:v>
                </c:pt>
                <c:pt idx="1985">
                  <c:v>-0.67365200000000003</c:v>
                </c:pt>
                <c:pt idx="1986">
                  <c:v>-0.67383099999999996</c:v>
                </c:pt>
                <c:pt idx="1987">
                  <c:v>-0.67380099999999998</c:v>
                </c:pt>
                <c:pt idx="1988">
                  <c:v>-0.67362200000000005</c:v>
                </c:pt>
                <c:pt idx="1989">
                  <c:v>-0.67362200000000005</c:v>
                </c:pt>
                <c:pt idx="1990">
                  <c:v>-0.67344300000000001</c:v>
                </c:pt>
                <c:pt idx="1991">
                  <c:v>-0.67359199999999997</c:v>
                </c:pt>
                <c:pt idx="1992">
                  <c:v>-0.67359199999999997</c:v>
                </c:pt>
                <c:pt idx="1993">
                  <c:v>-0.67347299999999999</c:v>
                </c:pt>
                <c:pt idx="1994">
                  <c:v>-0.67353300000000005</c:v>
                </c:pt>
                <c:pt idx="1995">
                  <c:v>-0.67353300000000005</c:v>
                </c:pt>
                <c:pt idx="1996">
                  <c:v>-0.67383099999999996</c:v>
                </c:pt>
                <c:pt idx="1997">
                  <c:v>-0.67377100000000001</c:v>
                </c:pt>
                <c:pt idx="1998">
                  <c:v>-0.67356199999999999</c:v>
                </c:pt>
                <c:pt idx="1999">
                  <c:v>-0.67353300000000005</c:v>
                </c:pt>
                <c:pt idx="2000">
                  <c:v>-0.67359199999999997</c:v>
                </c:pt>
                <c:pt idx="2001">
                  <c:v>-0.67365200000000003</c:v>
                </c:pt>
                <c:pt idx="2002">
                  <c:v>-0.67341300000000004</c:v>
                </c:pt>
                <c:pt idx="2003">
                  <c:v>-0.67341300000000004</c:v>
                </c:pt>
                <c:pt idx="2004">
                  <c:v>-0.67341300000000004</c:v>
                </c:pt>
                <c:pt idx="2005">
                  <c:v>-0.67377100000000001</c:v>
                </c:pt>
                <c:pt idx="2006">
                  <c:v>-0.67398000000000002</c:v>
                </c:pt>
                <c:pt idx="2007">
                  <c:v>-0.67356199999999999</c:v>
                </c:pt>
                <c:pt idx="2008">
                  <c:v>-0.67335400000000001</c:v>
                </c:pt>
                <c:pt idx="2009">
                  <c:v>-0.67341300000000004</c:v>
                </c:pt>
                <c:pt idx="2010">
                  <c:v>-0.67326399999999997</c:v>
                </c:pt>
                <c:pt idx="2011">
                  <c:v>-0.67323500000000003</c:v>
                </c:pt>
                <c:pt idx="2012">
                  <c:v>-0.67320500000000005</c:v>
                </c:pt>
                <c:pt idx="2013">
                  <c:v>-0.67290700000000003</c:v>
                </c:pt>
                <c:pt idx="2014">
                  <c:v>-0.67269800000000002</c:v>
                </c:pt>
                <c:pt idx="2015">
                  <c:v>-0.67272799999999999</c:v>
                </c:pt>
                <c:pt idx="2016">
                  <c:v>-0.67299600000000004</c:v>
                </c:pt>
                <c:pt idx="2017">
                  <c:v>-0.67308599999999996</c:v>
                </c:pt>
                <c:pt idx="2018">
                  <c:v>-0.67302600000000001</c:v>
                </c:pt>
                <c:pt idx="2019">
                  <c:v>-0.67284699999999997</c:v>
                </c:pt>
                <c:pt idx="2020">
                  <c:v>-0.67269800000000002</c:v>
                </c:pt>
                <c:pt idx="2021">
                  <c:v>-0.672817</c:v>
                </c:pt>
                <c:pt idx="2022">
                  <c:v>-0.67242999999999997</c:v>
                </c:pt>
                <c:pt idx="2023">
                  <c:v>-0.67242999999999997</c:v>
                </c:pt>
                <c:pt idx="2024">
                  <c:v>-0.672489</c:v>
                </c:pt>
                <c:pt idx="2025">
                  <c:v>-0.67260900000000001</c:v>
                </c:pt>
                <c:pt idx="2026">
                  <c:v>-0.67260900000000001</c:v>
                </c:pt>
                <c:pt idx="2027">
                  <c:v>-0.67231099999999999</c:v>
                </c:pt>
                <c:pt idx="2028">
                  <c:v>-0.67251899999999998</c:v>
                </c:pt>
                <c:pt idx="2029">
                  <c:v>-0.67245999999999995</c:v>
                </c:pt>
                <c:pt idx="2030">
                  <c:v>-0.67225100000000004</c:v>
                </c:pt>
                <c:pt idx="2031">
                  <c:v>-0.67222099999999996</c:v>
                </c:pt>
                <c:pt idx="2032">
                  <c:v>-0.67234000000000005</c:v>
                </c:pt>
                <c:pt idx="2033">
                  <c:v>-0.67231099999999999</c:v>
                </c:pt>
                <c:pt idx="2034">
                  <c:v>-0.67201299999999997</c:v>
                </c:pt>
                <c:pt idx="2035">
                  <c:v>-0.67195300000000002</c:v>
                </c:pt>
                <c:pt idx="2036">
                  <c:v>-0.67213199999999995</c:v>
                </c:pt>
                <c:pt idx="2037">
                  <c:v>-0.67237000000000002</c:v>
                </c:pt>
                <c:pt idx="2038">
                  <c:v>-0.67210199999999998</c:v>
                </c:pt>
                <c:pt idx="2039">
                  <c:v>-0.67195300000000002</c:v>
                </c:pt>
                <c:pt idx="2040">
                  <c:v>-0.67231099999999999</c:v>
                </c:pt>
                <c:pt idx="2041">
                  <c:v>-0.67234000000000005</c:v>
                </c:pt>
                <c:pt idx="2042">
                  <c:v>-0.67210199999999998</c:v>
                </c:pt>
                <c:pt idx="2043">
                  <c:v>-0.67159500000000005</c:v>
                </c:pt>
                <c:pt idx="2044">
                  <c:v>-0.67162500000000003</c:v>
                </c:pt>
                <c:pt idx="2045">
                  <c:v>-0.67183400000000004</c:v>
                </c:pt>
                <c:pt idx="2046">
                  <c:v>-0.66798900000000005</c:v>
                </c:pt>
                <c:pt idx="2047">
                  <c:v>-0.64986999999999995</c:v>
                </c:pt>
                <c:pt idx="2048">
                  <c:v>-0.62322599999999995</c:v>
                </c:pt>
                <c:pt idx="2049">
                  <c:v>-0.60975599999999996</c:v>
                </c:pt>
                <c:pt idx="2050">
                  <c:v>-0.61833899999999997</c:v>
                </c:pt>
                <c:pt idx="2051">
                  <c:v>-0.63601099999999999</c:v>
                </c:pt>
                <c:pt idx="2052">
                  <c:v>-0.65228399999999997</c:v>
                </c:pt>
                <c:pt idx="2053">
                  <c:v>-0.663161</c:v>
                </c:pt>
                <c:pt idx="2054">
                  <c:v>-0.66909200000000002</c:v>
                </c:pt>
                <c:pt idx="2055">
                  <c:v>-0.67266800000000004</c:v>
                </c:pt>
                <c:pt idx="2056">
                  <c:v>-0.67511200000000005</c:v>
                </c:pt>
                <c:pt idx="2057">
                  <c:v>-0.67716799999999999</c:v>
                </c:pt>
                <c:pt idx="2058">
                  <c:v>-0.67871800000000004</c:v>
                </c:pt>
                <c:pt idx="2059">
                  <c:v>-0.68038699999999996</c:v>
                </c:pt>
                <c:pt idx="2060">
                  <c:v>-0.68178799999999995</c:v>
                </c:pt>
                <c:pt idx="2061">
                  <c:v>-0.68265200000000004</c:v>
                </c:pt>
                <c:pt idx="2062">
                  <c:v>-0.68315899999999996</c:v>
                </c:pt>
                <c:pt idx="2063">
                  <c:v>-0.68327800000000005</c:v>
                </c:pt>
                <c:pt idx="2064">
                  <c:v>-0.68321799999999999</c:v>
                </c:pt>
                <c:pt idx="2065">
                  <c:v>-0.683338</c:v>
                </c:pt>
                <c:pt idx="2066">
                  <c:v>-0.68369500000000005</c:v>
                </c:pt>
                <c:pt idx="2067">
                  <c:v>-0.68381400000000003</c:v>
                </c:pt>
                <c:pt idx="2068">
                  <c:v>-0.68420199999999998</c:v>
                </c:pt>
                <c:pt idx="2069">
                  <c:v>-0.68461899999999998</c:v>
                </c:pt>
                <c:pt idx="2070">
                  <c:v>-0.684589</c:v>
                </c:pt>
                <c:pt idx="2071">
                  <c:v>-0.68497699999999995</c:v>
                </c:pt>
                <c:pt idx="2072">
                  <c:v>-0.68539399999999995</c:v>
                </c:pt>
                <c:pt idx="2073">
                  <c:v>-0.68563200000000002</c:v>
                </c:pt>
                <c:pt idx="2074">
                  <c:v>-0.68601999999999996</c:v>
                </c:pt>
                <c:pt idx="2075">
                  <c:v>-0.687033</c:v>
                </c:pt>
                <c:pt idx="2076">
                  <c:v>-0.68759899999999996</c:v>
                </c:pt>
                <c:pt idx="2077">
                  <c:v>-0.68768899999999999</c:v>
                </c:pt>
                <c:pt idx="2078">
                  <c:v>-0.68801599999999996</c:v>
                </c:pt>
                <c:pt idx="2079">
                  <c:v>-0.68825499999999995</c:v>
                </c:pt>
                <c:pt idx="2080">
                  <c:v>-0.68837400000000004</c:v>
                </c:pt>
                <c:pt idx="2081">
                  <c:v>-0.68849300000000002</c:v>
                </c:pt>
                <c:pt idx="2082">
                  <c:v>-0.688523</c:v>
                </c:pt>
                <c:pt idx="2083">
                  <c:v>-0.68917899999999999</c:v>
                </c:pt>
                <c:pt idx="2084">
                  <c:v>-0.68944700000000003</c:v>
                </c:pt>
                <c:pt idx="2085">
                  <c:v>-0.68977500000000003</c:v>
                </c:pt>
                <c:pt idx="2086">
                  <c:v>-0.68986400000000003</c:v>
                </c:pt>
                <c:pt idx="2087">
                  <c:v>-0.690222</c:v>
                </c:pt>
                <c:pt idx="2088">
                  <c:v>-0.69093700000000002</c:v>
                </c:pt>
                <c:pt idx="2089">
                  <c:v>-0.69108599999999998</c:v>
                </c:pt>
                <c:pt idx="2090">
                  <c:v>-0.69090700000000005</c:v>
                </c:pt>
                <c:pt idx="2091">
                  <c:v>-0.691056</c:v>
                </c:pt>
                <c:pt idx="2092">
                  <c:v>-0.69117600000000001</c:v>
                </c:pt>
                <c:pt idx="2093">
                  <c:v>-0.691384</c:v>
                </c:pt>
                <c:pt idx="2094">
                  <c:v>-0.69174199999999997</c:v>
                </c:pt>
                <c:pt idx="2095">
                  <c:v>-0.69227799999999995</c:v>
                </c:pt>
                <c:pt idx="2096">
                  <c:v>-0.69281499999999996</c:v>
                </c:pt>
                <c:pt idx="2097">
                  <c:v>-0.69275500000000001</c:v>
                </c:pt>
                <c:pt idx="2098">
                  <c:v>-0.69233800000000001</c:v>
                </c:pt>
                <c:pt idx="2099">
                  <c:v>-0.69233800000000001</c:v>
                </c:pt>
                <c:pt idx="2100">
                  <c:v>-0.69278499999999998</c:v>
                </c:pt>
                <c:pt idx="2101">
                  <c:v>-0.69326200000000004</c:v>
                </c:pt>
                <c:pt idx="2102">
                  <c:v>-0.69350000000000001</c:v>
                </c:pt>
                <c:pt idx="2103">
                  <c:v>-0.69350000000000001</c:v>
                </c:pt>
                <c:pt idx="2104">
                  <c:v>-0.69355999999999995</c:v>
                </c:pt>
                <c:pt idx="2105">
                  <c:v>-0.693411</c:v>
                </c:pt>
                <c:pt idx="2106">
                  <c:v>-0.69227799999999995</c:v>
                </c:pt>
                <c:pt idx="2107">
                  <c:v>-0.69075799999999998</c:v>
                </c:pt>
                <c:pt idx="2108">
                  <c:v>-0.69052000000000002</c:v>
                </c:pt>
                <c:pt idx="2109">
                  <c:v>-0.69031100000000001</c:v>
                </c:pt>
                <c:pt idx="2110">
                  <c:v>-0.68938699999999997</c:v>
                </c:pt>
                <c:pt idx="2111">
                  <c:v>-0.68754000000000004</c:v>
                </c:pt>
                <c:pt idx="2112">
                  <c:v>-0.68548299999999995</c:v>
                </c:pt>
                <c:pt idx="2113">
                  <c:v>-0.68306900000000004</c:v>
                </c:pt>
                <c:pt idx="2114">
                  <c:v>-0.68160900000000002</c:v>
                </c:pt>
                <c:pt idx="2115">
                  <c:v>-0.68116200000000005</c:v>
                </c:pt>
                <c:pt idx="2116">
                  <c:v>-0.68101299999999998</c:v>
                </c:pt>
                <c:pt idx="2117">
                  <c:v>-0.68059599999999998</c:v>
                </c:pt>
                <c:pt idx="2118">
                  <c:v>-0.68023800000000001</c:v>
                </c:pt>
                <c:pt idx="2119">
                  <c:v>-0.67970200000000003</c:v>
                </c:pt>
                <c:pt idx="2120">
                  <c:v>-0.67943299999999995</c:v>
                </c:pt>
                <c:pt idx="2121">
                  <c:v>-0.67907600000000001</c:v>
                </c:pt>
                <c:pt idx="2122">
                  <c:v>-0.678539</c:v>
                </c:pt>
                <c:pt idx="2123">
                  <c:v>-0.67874800000000002</c:v>
                </c:pt>
                <c:pt idx="2124">
                  <c:v>-0.67874800000000002</c:v>
                </c:pt>
                <c:pt idx="2125">
                  <c:v>-0.67806299999999997</c:v>
                </c:pt>
                <c:pt idx="2126">
                  <c:v>-0.678033</c:v>
                </c:pt>
                <c:pt idx="2127">
                  <c:v>-0.67782399999999998</c:v>
                </c:pt>
                <c:pt idx="2128">
                  <c:v>-0.67734700000000003</c:v>
                </c:pt>
                <c:pt idx="2129">
                  <c:v>-0.67773499999999998</c:v>
                </c:pt>
                <c:pt idx="2130">
                  <c:v>-0.67794299999999996</c:v>
                </c:pt>
                <c:pt idx="2131">
                  <c:v>-0.677705</c:v>
                </c:pt>
                <c:pt idx="2132">
                  <c:v>-0.67696000000000001</c:v>
                </c:pt>
                <c:pt idx="2133">
                  <c:v>-0.67621500000000001</c:v>
                </c:pt>
                <c:pt idx="2134">
                  <c:v>-0.67612499999999998</c:v>
                </c:pt>
                <c:pt idx="2135">
                  <c:v>-0.67624499999999999</c:v>
                </c:pt>
                <c:pt idx="2136">
                  <c:v>-0.67669199999999996</c:v>
                </c:pt>
                <c:pt idx="2137">
                  <c:v>-0.67678099999999997</c:v>
                </c:pt>
                <c:pt idx="2138">
                  <c:v>-0.67615499999999995</c:v>
                </c:pt>
                <c:pt idx="2139">
                  <c:v>-0.675589</c:v>
                </c:pt>
                <c:pt idx="2140">
                  <c:v>-0.675678</c:v>
                </c:pt>
                <c:pt idx="2141">
                  <c:v>-0.675678</c:v>
                </c:pt>
                <c:pt idx="2142">
                  <c:v>-0.67588700000000002</c:v>
                </c:pt>
                <c:pt idx="2143">
                  <c:v>-0.67609600000000003</c:v>
                </c:pt>
                <c:pt idx="2144">
                  <c:v>-0.67597600000000002</c:v>
                </c:pt>
                <c:pt idx="2145">
                  <c:v>-0.67588700000000002</c:v>
                </c:pt>
                <c:pt idx="2146">
                  <c:v>-0.67552900000000005</c:v>
                </c:pt>
                <c:pt idx="2147">
                  <c:v>-0.67487399999999997</c:v>
                </c:pt>
                <c:pt idx="2148">
                  <c:v>-0.67496299999999998</c:v>
                </c:pt>
                <c:pt idx="2149">
                  <c:v>-0.67523100000000003</c:v>
                </c:pt>
                <c:pt idx="2150">
                  <c:v>-0.675261</c:v>
                </c:pt>
                <c:pt idx="2151">
                  <c:v>-0.67511200000000005</c:v>
                </c:pt>
                <c:pt idx="2152">
                  <c:v>-0.67511200000000005</c:v>
                </c:pt>
                <c:pt idx="2153">
                  <c:v>-0.67454599999999998</c:v>
                </c:pt>
                <c:pt idx="2154">
                  <c:v>-0.67460500000000001</c:v>
                </c:pt>
                <c:pt idx="2155">
                  <c:v>-0.67463499999999998</c:v>
                </c:pt>
                <c:pt idx="2156">
                  <c:v>-0.674427</c:v>
                </c:pt>
                <c:pt idx="2157">
                  <c:v>-0.67418800000000001</c:v>
                </c:pt>
                <c:pt idx="2158">
                  <c:v>-0.67415800000000004</c:v>
                </c:pt>
                <c:pt idx="2159">
                  <c:v>-0.67415800000000004</c:v>
                </c:pt>
                <c:pt idx="2160">
                  <c:v>-0.67436700000000005</c:v>
                </c:pt>
                <c:pt idx="2161">
                  <c:v>-0.67395000000000005</c:v>
                </c:pt>
                <c:pt idx="2162">
                  <c:v>-0.67412899999999998</c:v>
                </c:pt>
                <c:pt idx="2163">
                  <c:v>-0.67406900000000003</c:v>
                </c:pt>
                <c:pt idx="2164">
                  <c:v>-0.67388999999999999</c:v>
                </c:pt>
                <c:pt idx="2165">
                  <c:v>-0.67391999999999996</c:v>
                </c:pt>
                <c:pt idx="2166">
                  <c:v>-0.67388999999999999</c:v>
                </c:pt>
                <c:pt idx="2167">
                  <c:v>-0.67383099999999996</c:v>
                </c:pt>
                <c:pt idx="2168">
                  <c:v>-0.67338399999999998</c:v>
                </c:pt>
                <c:pt idx="2169">
                  <c:v>-0.67296599999999995</c:v>
                </c:pt>
                <c:pt idx="2170">
                  <c:v>-0.67296599999999995</c:v>
                </c:pt>
                <c:pt idx="2171">
                  <c:v>-0.67299600000000004</c:v>
                </c:pt>
                <c:pt idx="2172">
                  <c:v>-0.67391999999999996</c:v>
                </c:pt>
                <c:pt idx="2173">
                  <c:v>-0.67493300000000001</c:v>
                </c:pt>
                <c:pt idx="2174">
                  <c:v>-0.67540999999999995</c:v>
                </c:pt>
                <c:pt idx="2175">
                  <c:v>-0.67564900000000006</c:v>
                </c:pt>
                <c:pt idx="2176">
                  <c:v>-0.67621500000000001</c:v>
                </c:pt>
                <c:pt idx="2177">
                  <c:v>-0.67672100000000002</c:v>
                </c:pt>
                <c:pt idx="2178">
                  <c:v>-0.67666199999999999</c:v>
                </c:pt>
                <c:pt idx="2179">
                  <c:v>-0.67630400000000002</c:v>
                </c:pt>
                <c:pt idx="2180">
                  <c:v>-0.67666199999999999</c:v>
                </c:pt>
                <c:pt idx="2181">
                  <c:v>-0.67707899999999999</c:v>
                </c:pt>
                <c:pt idx="2182">
                  <c:v>-0.67731699999999995</c:v>
                </c:pt>
                <c:pt idx="2183">
                  <c:v>-0.67749599999999999</c:v>
                </c:pt>
                <c:pt idx="2184">
                  <c:v>-0.67788400000000004</c:v>
                </c:pt>
                <c:pt idx="2185">
                  <c:v>-0.67785399999999996</c:v>
                </c:pt>
                <c:pt idx="2186">
                  <c:v>-0.67743699999999996</c:v>
                </c:pt>
                <c:pt idx="2187">
                  <c:v>-0.67734700000000003</c:v>
                </c:pt>
                <c:pt idx="2188">
                  <c:v>-0.677705</c:v>
                </c:pt>
                <c:pt idx="2189">
                  <c:v>-0.67839000000000005</c:v>
                </c:pt>
                <c:pt idx="2190">
                  <c:v>-0.67880799999999997</c:v>
                </c:pt>
                <c:pt idx="2191">
                  <c:v>-0.67865900000000001</c:v>
                </c:pt>
                <c:pt idx="2192">
                  <c:v>-0.67856899999999998</c:v>
                </c:pt>
                <c:pt idx="2193">
                  <c:v>-0.67871800000000004</c:v>
                </c:pt>
                <c:pt idx="2194">
                  <c:v>-0.67871800000000004</c:v>
                </c:pt>
                <c:pt idx="2195">
                  <c:v>-0.67871800000000004</c:v>
                </c:pt>
                <c:pt idx="2196">
                  <c:v>-0.67916500000000002</c:v>
                </c:pt>
                <c:pt idx="2197">
                  <c:v>-0.67925500000000005</c:v>
                </c:pt>
                <c:pt idx="2198">
                  <c:v>-0.67931399999999997</c:v>
                </c:pt>
                <c:pt idx="2199">
                  <c:v>-0.67925500000000005</c:v>
                </c:pt>
                <c:pt idx="2200">
                  <c:v>-0.67892699999999995</c:v>
                </c:pt>
                <c:pt idx="2201">
                  <c:v>-0.67874800000000002</c:v>
                </c:pt>
                <c:pt idx="2202">
                  <c:v>-0.67910599999999999</c:v>
                </c:pt>
                <c:pt idx="2203">
                  <c:v>-0.67910599999999999</c:v>
                </c:pt>
                <c:pt idx="2204">
                  <c:v>-0.67907600000000001</c:v>
                </c:pt>
                <c:pt idx="2205">
                  <c:v>-0.67895700000000003</c:v>
                </c:pt>
                <c:pt idx="2206">
                  <c:v>-0.67904600000000004</c:v>
                </c:pt>
                <c:pt idx="2207">
                  <c:v>-0.67892699999999995</c:v>
                </c:pt>
                <c:pt idx="2208">
                  <c:v>-0.67910599999999999</c:v>
                </c:pt>
                <c:pt idx="2209">
                  <c:v>-0.67940400000000001</c:v>
                </c:pt>
                <c:pt idx="2210">
                  <c:v>-0.67943299999999995</c:v>
                </c:pt>
                <c:pt idx="2211">
                  <c:v>-0.67907600000000001</c:v>
                </c:pt>
                <c:pt idx="2212">
                  <c:v>-0.67877799999999999</c:v>
                </c:pt>
                <c:pt idx="2213">
                  <c:v>-0.67907600000000001</c:v>
                </c:pt>
                <c:pt idx="2214">
                  <c:v>-0.67964199999999997</c:v>
                </c:pt>
                <c:pt idx="2215">
                  <c:v>-0.68008900000000005</c:v>
                </c:pt>
                <c:pt idx="2216">
                  <c:v>-0.67985099999999998</c:v>
                </c:pt>
                <c:pt idx="2217">
                  <c:v>-0.67952299999999999</c:v>
                </c:pt>
                <c:pt idx="2218">
                  <c:v>-0.67952299999999999</c:v>
                </c:pt>
                <c:pt idx="2219">
                  <c:v>-0.67952299999999999</c:v>
                </c:pt>
                <c:pt idx="2220">
                  <c:v>-0.67946300000000004</c:v>
                </c:pt>
                <c:pt idx="2221">
                  <c:v>-0.67961199999999999</c:v>
                </c:pt>
                <c:pt idx="2222">
                  <c:v>-0.67976099999999995</c:v>
                </c:pt>
                <c:pt idx="2223">
                  <c:v>-0.67988000000000004</c:v>
                </c:pt>
                <c:pt idx="2224">
                  <c:v>-0.67979100000000003</c:v>
                </c:pt>
                <c:pt idx="2225">
                  <c:v>-0.67982100000000001</c:v>
                </c:pt>
                <c:pt idx="2226">
                  <c:v>-0.67993999999999999</c:v>
                </c:pt>
                <c:pt idx="2227">
                  <c:v>-0.67985099999999998</c:v>
                </c:pt>
                <c:pt idx="2228">
                  <c:v>-0.67943299999999995</c:v>
                </c:pt>
                <c:pt idx="2229">
                  <c:v>-0.67940400000000001</c:v>
                </c:pt>
                <c:pt idx="2230">
                  <c:v>-0.67973099999999997</c:v>
                </c:pt>
                <c:pt idx="2231">
                  <c:v>-0.67973099999999997</c:v>
                </c:pt>
                <c:pt idx="2232">
                  <c:v>-0.67940400000000001</c:v>
                </c:pt>
                <c:pt idx="2233">
                  <c:v>-0.67940400000000001</c:v>
                </c:pt>
                <c:pt idx="2234">
                  <c:v>-0.67996999999999996</c:v>
                </c:pt>
                <c:pt idx="2235">
                  <c:v>-0.67967200000000005</c:v>
                </c:pt>
                <c:pt idx="2236">
                  <c:v>-0.67955299999999996</c:v>
                </c:pt>
                <c:pt idx="2237">
                  <c:v>-0.67970200000000003</c:v>
                </c:pt>
                <c:pt idx="2238">
                  <c:v>-0.68002899999999999</c:v>
                </c:pt>
                <c:pt idx="2239">
                  <c:v>-0.67961199999999999</c:v>
                </c:pt>
                <c:pt idx="2240">
                  <c:v>-0.67907600000000001</c:v>
                </c:pt>
                <c:pt idx="2241">
                  <c:v>-0.67931399999999997</c:v>
                </c:pt>
                <c:pt idx="2242">
                  <c:v>-0.67970200000000003</c:v>
                </c:pt>
                <c:pt idx="2243">
                  <c:v>-0.67979100000000003</c:v>
                </c:pt>
                <c:pt idx="2244">
                  <c:v>-0.67973099999999997</c:v>
                </c:pt>
                <c:pt idx="2245">
                  <c:v>-0.67991000000000001</c:v>
                </c:pt>
                <c:pt idx="2246">
                  <c:v>-0.68011900000000003</c:v>
                </c:pt>
                <c:pt idx="2247">
                  <c:v>-0.68008900000000005</c:v>
                </c:pt>
                <c:pt idx="2248">
                  <c:v>-0.67996999999999996</c:v>
                </c:pt>
                <c:pt idx="2249">
                  <c:v>-0.68</c:v>
                </c:pt>
                <c:pt idx="2250">
                  <c:v>-0.68002899999999999</c:v>
                </c:pt>
                <c:pt idx="2251">
                  <c:v>-0.67973099999999997</c:v>
                </c:pt>
                <c:pt idx="2252">
                  <c:v>-0.67976099999999995</c:v>
                </c:pt>
                <c:pt idx="2253">
                  <c:v>-0.67964199999999997</c:v>
                </c:pt>
                <c:pt idx="2254">
                  <c:v>-0.68026799999999998</c:v>
                </c:pt>
                <c:pt idx="2255">
                  <c:v>-0.67991000000000001</c:v>
                </c:pt>
                <c:pt idx="2256">
                  <c:v>-0.67967200000000005</c:v>
                </c:pt>
                <c:pt idx="2257">
                  <c:v>-0.68026799999999998</c:v>
                </c:pt>
                <c:pt idx="2258">
                  <c:v>-0.68059599999999998</c:v>
                </c:pt>
                <c:pt idx="2259">
                  <c:v>-0.68038699999999996</c:v>
                </c:pt>
                <c:pt idx="2260">
                  <c:v>-0.680566</c:v>
                </c:pt>
                <c:pt idx="2261">
                  <c:v>-0.68050600000000006</c:v>
                </c:pt>
                <c:pt idx="2262">
                  <c:v>-0.68023800000000001</c:v>
                </c:pt>
                <c:pt idx="2263">
                  <c:v>-0.68011900000000003</c:v>
                </c:pt>
                <c:pt idx="2264">
                  <c:v>-0.680566</c:v>
                </c:pt>
                <c:pt idx="2265">
                  <c:v>-0.68035699999999999</c:v>
                </c:pt>
                <c:pt idx="2266">
                  <c:v>-0.68002899999999999</c:v>
                </c:pt>
                <c:pt idx="2267">
                  <c:v>-0.68011900000000003</c:v>
                </c:pt>
                <c:pt idx="2268">
                  <c:v>-0.67985099999999998</c:v>
                </c:pt>
                <c:pt idx="2269">
                  <c:v>-0.68023800000000001</c:v>
                </c:pt>
                <c:pt idx="2270">
                  <c:v>-0.680149</c:v>
                </c:pt>
                <c:pt idx="2271">
                  <c:v>-0.67996999999999996</c:v>
                </c:pt>
                <c:pt idx="2272">
                  <c:v>-0.68032700000000002</c:v>
                </c:pt>
                <c:pt idx="2273">
                  <c:v>-0.680477</c:v>
                </c:pt>
                <c:pt idx="2274">
                  <c:v>-0.68011900000000003</c:v>
                </c:pt>
                <c:pt idx="2275">
                  <c:v>-0.68002899999999999</c:v>
                </c:pt>
                <c:pt idx="2276">
                  <c:v>-0.68008900000000005</c:v>
                </c:pt>
                <c:pt idx="2277">
                  <c:v>-0.68017799999999995</c:v>
                </c:pt>
                <c:pt idx="2278">
                  <c:v>-0.68</c:v>
                </c:pt>
                <c:pt idx="2279">
                  <c:v>-0.67982100000000001</c:v>
                </c:pt>
                <c:pt idx="2280">
                  <c:v>-0.67988000000000004</c:v>
                </c:pt>
                <c:pt idx="2281">
                  <c:v>-0.68023800000000001</c:v>
                </c:pt>
                <c:pt idx="2282">
                  <c:v>-0.68005899999999997</c:v>
                </c:pt>
                <c:pt idx="2283">
                  <c:v>-0.68002899999999999</c:v>
                </c:pt>
                <c:pt idx="2284">
                  <c:v>-0.68053600000000003</c:v>
                </c:pt>
                <c:pt idx="2285">
                  <c:v>-0.68107300000000004</c:v>
                </c:pt>
                <c:pt idx="2286">
                  <c:v>-0.68241399999999997</c:v>
                </c:pt>
                <c:pt idx="2287">
                  <c:v>-0.68345699999999998</c:v>
                </c:pt>
                <c:pt idx="2288">
                  <c:v>-0.68399299999999996</c:v>
                </c:pt>
                <c:pt idx="2289">
                  <c:v>-0.68330800000000003</c:v>
                </c:pt>
                <c:pt idx="2290">
                  <c:v>-0.68116200000000005</c:v>
                </c:pt>
                <c:pt idx="2291">
                  <c:v>-0.67901599999999995</c:v>
                </c:pt>
                <c:pt idx="2292">
                  <c:v>-0.67842000000000002</c:v>
                </c:pt>
                <c:pt idx="2293">
                  <c:v>-0.67919499999999999</c:v>
                </c:pt>
                <c:pt idx="2294">
                  <c:v>-0.68095300000000003</c:v>
                </c:pt>
                <c:pt idx="2295">
                  <c:v>-0.68181800000000004</c:v>
                </c:pt>
                <c:pt idx="2296">
                  <c:v>-0.68241399999999997</c:v>
                </c:pt>
                <c:pt idx="2297">
                  <c:v>-0.68280099999999999</c:v>
                </c:pt>
                <c:pt idx="2298">
                  <c:v>-0.68277100000000002</c:v>
                </c:pt>
                <c:pt idx="2299">
                  <c:v>-0.68309900000000001</c:v>
                </c:pt>
                <c:pt idx="2300">
                  <c:v>-0.68384400000000001</c:v>
                </c:pt>
                <c:pt idx="2301">
                  <c:v>-0.684083</c:v>
                </c:pt>
                <c:pt idx="2302">
                  <c:v>-0.68426100000000001</c:v>
                </c:pt>
                <c:pt idx="2303">
                  <c:v>-0.68470799999999998</c:v>
                </c:pt>
                <c:pt idx="2304">
                  <c:v>-0.68539399999999995</c:v>
                </c:pt>
                <c:pt idx="2305">
                  <c:v>-0.68587100000000001</c:v>
                </c:pt>
                <c:pt idx="2306">
                  <c:v>-0.68575200000000003</c:v>
                </c:pt>
                <c:pt idx="2307">
                  <c:v>-0.68548299999999995</c:v>
                </c:pt>
                <c:pt idx="2308">
                  <c:v>-0.68581099999999995</c:v>
                </c:pt>
                <c:pt idx="2309">
                  <c:v>-0.68655600000000006</c:v>
                </c:pt>
                <c:pt idx="2310">
                  <c:v>-0.68658600000000003</c:v>
                </c:pt>
                <c:pt idx="2311">
                  <c:v>-0.68622799999999995</c:v>
                </c:pt>
                <c:pt idx="2312">
                  <c:v>-0.68658600000000003</c:v>
                </c:pt>
                <c:pt idx="2313">
                  <c:v>-0.68697299999999994</c:v>
                </c:pt>
                <c:pt idx="2314">
                  <c:v>-0.68727099999999997</c:v>
                </c:pt>
                <c:pt idx="2315">
                  <c:v>-0.68783799999999995</c:v>
                </c:pt>
                <c:pt idx="2316">
                  <c:v>-0.68813599999999997</c:v>
                </c:pt>
                <c:pt idx="2317">
                  <c:v>-0.68846399999999996</c:v>
                </c:pt>
                <c:pt idx="2318">
                  <c:v>-0.68834399999999996</c:v>
                </c:pt>
                <c:pt idx="2319">
                  <c:v>-0.68903000000000003</c:v>
                </c:pt>
                <c:pt idx="2320">
                  <c:v>-0.68947700000000001</c:v>
                </c:pt>
                <c:pt idx="2321">
                  <c:v>-0.68935800000000003</c:v>
                </c:pt>
                <c:pt idx="2322">
                  <c:v>-0.68932800000000005</c:v>
                </c:pt>
                <c:pt idx="2323">
                  <c:v>-0.68941699999999995</c:v>
                </c:pt>
                <c:pt idx="2324">
                  <c:v>-0.68977500000000003</c:v>
                </c:pt>
                <c:pt idx="2325">
                  <c:v>-0.69001299999999999</c:v>
                </c:pt>
                <c:pt idx="2326">
                  <c:v>-0.69013199999999997</c:v>
                </c:pt>
                <c:pt idx="2327">
                  <c:v>-0.69042999999999999</c:v>
                </c:pt>
                <c:pt idx="2328">
                  <c:v>-0.69069899999999995</c:v>
                </c:pt>
                <c:pt idx="2329">
                  <c:v>-0.69111599999999995</c:v>
                </c:pt>
                <c:pt idx="2330">
                  <c:v>-0.69087799999999999</c:v>
                </c:pt>
                <c:pt idx="2331">
                  <c:v>-0.69060900000000003</c:v>
                </c:pt>
                <c:pt idx="2332">
                  <c:v>-0.69081800000000004</c:v>
                </c:pt>
                <c:pt idx="2333">
                  <c:v>-0.69123500000000004</c:v>
                </c:pt>
                <c:pt idx="2334">
                  <c:v>-0.69141399999999997</c:v>
                </c:pt>
                <c:pt idx="2335">
                  <c:v>-0.69159300000000001</c:v>
                </c:pt>
                <c:pt idx="2336">
                  <c:v>-0.69203999999999999</c:v>
                </c:pt>
                <c:pt idx="2337">
                  <c:v>-0.69201000000000001</c:v>
                </c:pt>
                <c:pt idx="2338">
                  <c:v>-0.69206999999999996</c:v>
                </c:pt>
                <c:pt idx="2339">
                  <c:v>-0.69227799999999995</c:v>
                </c:pt>
                <c:pt idx="2340">
                  <c:v>-0.69236799999999998</c:v>
                </c:pt>
                <c:pt idx="2341">
                  <c:v>-0.69242700000000001</c:v>
                </c:pt>
                <c:pt idx="2342">
                  <c:v>-0.69275500000000001</c:v>
                </c:pt>
                <c:pt idx="2343">
                  <c:v>-0.69299299999999997</c:v>
                </c:pt>
                <c:pt idx="2344">
                  <c:v>-0.69293400000000005</c:v>
                </c:pt>
                <c:pt idx="2345">
                  <c:v>-0.69287399999999999</c:v>
                </c:pt>
                <c:pt idx="2346">
                  <c:v>-0.69141399999999997</c:v>
                </c:pt>
                <c:pt idx="2347">
                  <c:v>-0.68956600000000001</c:v>
                </c:pt>
                <c:pt idx="2348">
                  <c:v>-0.68891100000000005</c:v>
                </c:pt>
                <c:pt idx="2349">
                  <c:v>-0.68822499999999998</c:v>
                </c:pt>
                <c:pt idx="2350">
                  <c:v>-0.687033</c:v>
                </c:pt>
                <c:pt idx="2351">
                  <c:v>-0.68581099999999995</c:v>
                </c:pt>
                <c:pt idx="2352">
                  <c:v>-0.6845</c:v>
                </c:pt>
                <c:pt idx="2353">
                  <c:v>-0.68301000000000001</c:v>
                </c:pt>
                <c:pt idx="2354">
                  <c:v>-0.68196699999999999</c:v>
                </c:pt>
                <c:pt idx="2355">
                  <c:v>-0.68211599999999994</c:v>
                </c:pt>
                <c:pt idx="2356">
                  <c:v>-0.68152000000000001</c:v>
                </c:pt>
                <c:pt idx="2357">
                  <c:v>-0.68095300000000003</c:v>
                </c:pt>
                <c:pt idx="2358">
                  <c:v>-0.68101299999999998</c:v>
                </c:pt>
                <c:pt idx="2359">
                  <c:v>-0.68107300000000004</c:v>
                </c:pt>
                <c:pt idx="2360">
                  <c:v>-0.68137099999999995</c:v>
                </c:pt>
                <c:pt idx="2361">
                  <c:v>-0.68119200000000002</c:v>
                </c:pt>
                <c:pt idx="2362">
                  <c:v>-0.68101299999999998</c:v>
                </c:pt>
                <c:pt idx="2363">
                  <c:v>-0.68104299999999995</c:v>
                </c:pt>
                <c:pt idx="2364">
                  <c:v>-0.68104299999999995</c:v>
                </c:pt>
                <c:pt idx="2365">
                  <c:v>-0.68092399999999997</c:v>
                </c:pt>
                <c:pt idx="2366">
                  <c:v>-0.68080399999999996</c:v>
                </c:pt>
                <c:pt idx="2367">
                  <c:v>-0.68095300000000003</c:v>
                </c:pt>
                <c:pt idx="2368">
                  <c:v>-0.68107300000000004</c:v>
                </c:pt>
                <c:pt idx="2369">
                  <c:v>-0.68101299999999998</c:v>
                </c:pt>
                <c:pt idx="2370">
                  <c:v>-0.68065500000000001</c:v>
                </c:pt>
                <c:pt idx="2371">
                  <c:v>-0.68059599999999998</c:v>
                </c:pt>
                <c:pt idx="2372">
                  <c:v>-0.68053600000000003</c:v>
                </c:pt>
                <c:pt idx="2373">
                  <c:v>-0.68053600000000003</c:v>
                </c:pt>
                <c:pt idx="2374">
                  <c:v>-0.68080399999999996</c:v>
                </c:pt>
                <c:pt idx="2375">
                  <c:v>-0.68110199999999999</c:v>
                </c:pt>
                <c:pt idx="2376">
                  <c:v>-0.68107300000000004</c:v>
                </c:pt>
                <c:pt idx="2377">
                  <c:v>-0.68101299999999998</c:v>
                </c:pt>
                <c:pt idx="2378">
                  <c:v>-0.68086400000000002</c:v>
                </c:pt>
                <c:pt idx="2379">
                  <c:v>-0.68086400000000002</c:v>
                </c:pt>
                <c:pt idx="2380">
                  <c:v>-0.68050600000000006</c:v>
                </c:pt>
                <c:pt idx="2381">
                  <c:v>-0.68062599999999995</c:v>
                </c:pt>
                <c:pt idx="2382">
                  <c:v>-0.68074500000000004</c:v>
                </c:pt>
                <c:pt idx="2383">
                  <c:v>-0.68050600000000006</c:v>
                </c:pt>
                <c:pt idx="2384">
                  <c:v>-0.68083400000000005</c:v>
                </c:pt>
                <c:pt idx="2385">
                  <c:v>-0.68074500000000004</c:v>
                </c:pt>
                <c:pt idx="2386">
                  <c:v>-0.680566</c:v>
                </c:pt>
                <c:pt idx="2387">
                  <c:v>-0.68062599999999995</c:v>
                </c:pt>
                <c:pt idx="2388">
                  <c:v>-0.68038699999999996</c:v>
                </c:pt>
                <c:pt idx="2389">
                  <c:v>-0.68074500000000004</c:v>
                </c:pt>
                <c:pt idx="2390">
                  <c:v>-0.68095300000000003</c:v>
                </c:pt>
                <c:pt idx="2391">
                  <c:v>-0.68086400000000002</c:v>
                </c:pt>
                <c:pt idx="2392">
                  <c:v>-0.68074500000000004</c:v>
                </c:pt>
                <c:pt idx="2393">
                  <c:v>-0.680566</c:v>
                </c:pt>
                <c:pt idx="2394">
                  <c:v>-0.68032700000000002</c:v>
                </c:pt>
                <c:pt idx="2395">
                  <c:v>-0.68002899999999999</c:v>
                </c:pt>
                <c:pt idx="2396">
                  <c:v>-0.68032700000000002</c:v>
                </c:pt>
                <c:pt idx="2397">
                  <c:v>-0.68038699999999996</c:v>
                </c:pt>
                <c:pt idx="2398">
                  <c:v>-0.68020800000000003</c:v>
                </c:pt>
                <c:pt idx="2399">
                  <c:v>-0.68038699999999996</c:v>
                </c:pt>
                <c:pt idx="2400">
                  <c:v>-0.68029799999999996</c:v>
                </c:pt>
                <c:pt idx="2401">
                  <c:v>-0.68017799999999995</c:v>
                </c:pt>
                <c:pt idx="2402">
                  <c:v>-0.68008900000000005</c:v>
                </c:pt>
                <c:pt idx="2403">
                  <c:v>-0.680149</c:v>
                </c:pt>
                <c:pt idx="2404">
                  <c:v>-0.68032700000000002</c:v>
                </c:pt>
                <c:pt idx="2405">
                  <c:v>-0.68044700000000002</c:v>
                </c:pt>
                <c:pt idx="2406">
                  <c:v>-0.68035699999999999</c:v>
                </c:pt>
                <c:pt idx="2407">
                  <c:v>-0.68065500000000001</c:v>
                </c:pt>
                <c:pt idx="2408">
                  <c:v>-0.68080399999999996</c:v>
                </c:pt>
                <c:pt idx="2409">
                  <c:v>-0.68068499999999998</c:v>
                </c:pt>
                <c:pt idx="2410">
                  <c:v>-0.68071499999999996</c:v>
                </c:pt>
                <c:pt idx="2411">
                  <c:v>-0.680477</c:v>
                </c:pt>
                <c:pt idx="2412">
                  <c:v>-0.68002899999999999</c:v>
                </c:pt>
                <c:pt idx="2413">
                  <c:v>-0.67833100000000002</c:v>
                </c:pt>
                <c:pt idx="2414">
                  <c:v>-0.67660200000000004</c:v>
                </c:pt>
                <c:pt idx="2415">
                  <c:v>-0.67597600000000002</c:v>
                </c:pt>
                <c:pt idx="2416">
                  <c:v>-0.67511200000000005</c:v>
                </c:pt>
                <c:pt idx="2417">
                  <c:v>-0.67469500000000004</c:v>
                </c:pt>
                <c:pt idx="2418">
                  <c:v>-0.67454599999999998</c:v>
                </c:pt>
                <c:pt idx="2419">
                  <c:v>-0.67564900000000006</c:v>
                </c:pt>
                <c:pt idx="2420">
                  <c:v>-0.67815199999999998</c:v>
                </c:pt>
                <c:pt idx="2421">
                  <c:v>-0.68077500000000002</c:v>
                </c:pt>
                <c:pt idx="2422">
                  <c:v>-0.68345699999999998</c:v>
                </c:pt>
                <c:pt idx="2423">
                  <c:v>-0.68590099999999998</c:v>
                </c:pt>
                <c:pt idx="2424">
                  <c:v>-0.68768899999999999</c:v>
                </c:pt>
                <c:pt idx="2425">
                  <c:v>-0.68896999999999997</c:v>
                </c:pt>
                <c:pt idx="2426">
                  <c:v>-0.689805</c:v>
                </c:pt>
                <c:pt idx="2427">
                  <c:v>-0.69099699999999997</c:v>
                </c:pt>
                <c:pt idx="2428">
                  <c:v>-0.69212899999999999</c:v>
                </c:pt>
                <c:pt idx="2429">
                  <c:v>-0.69284400000000002</c:v>
                </c:pt>
                <c:pt idx="2430">
                  <c:v>-0.69335100000000005</c:v>
                </c:pt>
                <c:pt idx="2431">
                  <c:v>-0.69376800000000005</c:v>
                </c:pt>
                <c:pt idx="2432">
                  <c:v>-0.69418599999999997</c:v>
                </c:pt>
                <c:pt idx="2433">
                  <c:v>-0.69460299999999997</c:v>
                </c:pt>
                <c:pt idx="2434">
                  <c:v>-0.69496000000000002</c:v>
                </c:pt>
                <c:pt idx="2435">
                  <c:v>-0.69496000000000002</c:v>
                </c:pt>
                <c:pt idx="2436">
                  <c:v>-0.69481099999999996</c:v>
                </c:pt>
                <c:pt idx="2437">
                  <c:v>-0.694662</c:v>
                </c:pt>
                <c:pt idx="2438">
                  <c:v>-0.69484100000000004</c:v>
                </c:pt>
                <c:pt idx="2439">
                  <c:v>-0.69528800000000002</c:v>
                </c:pt>
                <c:pt idx="2440">
                  <c:v>-0.69555599999999995</c:v>
                </c:pt>
                <c:pt idx="2441">
                  <c:v>-0.69543699999999997</c:v>
                </c:pt>
                <c:pt idx="2442">
                  <c:v>-0.69519900000000001</c:v>
                </c:pt>
                <c:pt idx="2443">
                  <c:v>-0.69519900000000001</c:v>
                </c:pt>
                <c:pt idx="2444">
                  <c:v>-0.69508000000000003</c:v>
                </c:pt>
                <c:pt idx="2445">
                  <c:v>-0.69490099999999999</c:v>
                </c:pt>
                <c:pt idx="2446">
                  <c:v>-0.69463299999999994</c:v>
                </c:pt>
                <c:pt idx="2447">
                  <c:v>-0.69442400000000004</c:v>
                </c:pt>
                <c:pt idx="2448">
                  <c:v>-0.69454300000000002</c:v>
                </c:pt>
                <c:pt idx="2449">
                  <c:v>-0.694573</c:v>
                </c:pt>
                <c:pt idx="2450">
                  <c:v>-0.69478200000000001</c:v>
                </c:pt>
                <c:pt idx="2451">
                  <c:v>-0.69525800000000004</c:v>
                </c:pt>
                <c:pt idx="2452">
                  <c:v>-0.694662</c:v>
                </c:pt>
                <c:pt idx="2453">
                  <c:v>-0.69430499999999995</c:v>
                </c:pt>
                <c:pt idx="2454">
                  <c:v>-0.69439399999999996</c:v>
                </c:pt>
                <c:pt idx="2455">
                  <c:v>-0.69430499999999995</c:v>
                </c:pt>
                <c:pt idx="2456">
                  <c:v>-0.69451300000000005</c:v>
                </c:pt>
                <c:pt idx="2457">
                  <c:v>-0.69445400000000002</c:v>
                </c:pt>
                <c:pt idx="2458">
                  <c:v>-0.69436399999999998</c:v>
                </c:pt>
                <c:pt idx="2459">
                  <c:v>-0.69436399999999998</c:v>
                </c:pt>
                <c:pt idx="2460">
                  <c:v>-0.69445400000000002</c:v>
                </c:pt>
                <c:pt idx="2461">
                  <c:v>-0.69421500000000003</c:v>
                </c:pt>
                <c:pt idx="2462">
                  <c:v>-0.69391700000000001</c:v>
                </c:pt>
                <c:pt idx="2463">
                  <c:v>-0.69376800000000005</c:v>
                </c:pt>
                <c:pt idx="2464">
                  <c:v>-0.69418599999999997</c:v>
                </c:pt>
                <c:pt idx="2465">
                  <c:v>-0.69445400000000002</c:v>
                </c:pt>
                <c:pt idx="2466">
                  <c:v>-0.694245</c:v>
                </c:pt>
                <c:pt idx="2467">
                  <c:v>-0.69385799999999997</c:v>
                </c:pt>
                <c:pt idx="2468">
                  <c:v>-0.69373899999999999</c:v>
                </c:pt>
                <c:pt idx="2469">
                  <c:v>-0.69373899999999999</c:v>
                </c:pt>
                <c:pt idx="2470">
                  <c:v>-0.69400700000000004</c:v>
                </c:pt>
                <c:pt idx="2471">
                  <c:v>-0.69430499999999995</c:v>
                </c:pt>
                <c:pt idx="2472">
                  <c:v>-0.69475200000000004</c:v>
                </c:pt>
                <c:pt idx="2473">
                  <c:v>-0.695407</c:v>
                </c:pt>
                <c:pt idx="2474">
                  <c:v>-0.69600399999999996</c:v>
                </c:pt>
                <c:pt idx="2475">
                  <c:v>-0.6966</c:v>
                </c:pt>
                <c:pt idx="2476">
                  <c:v>-0.69674899999999995</c:v>
                </c:pt>
                <c:pt idx="2477">
                  <c:v>-0.69698700000000002</c:v>
                </c:pt>
                <c:pt idx="2478">
                  <c:v>-0.69725499999999996</c:v>
                </c:pt>
                <c:pt idx="2479">
                  <c:v>-0.69761300000000004</c:v>
                </c:pt>
                <c:pt idx="2480">
                  <c:v>-0.69776199999999999</c:v>
                </c:pt>
                <c:pt idx="2481">
                  <c:v>-0.69829799999999997</c:v>
                </c:pt>
                <c:pt idx="2482">
                  <c:v>-0.69856700000000005</c:v>
                </c:pt>
                <c:pt idx="2483">
                  <c:v>-0.69895399999999996</c:v>
                </c:pt>
                <c:pt idx="2484">
                  <c:v>-0.699133</c:v>
                </c:pt>
                <c:pt idx="2485">
                  <c:v>-0.69925199999999998</c:v>
                </c:pt>
                <c:pt idx="2486">
                  <c:v>-0.69963900000000001</c:v>
                </c:pt>
                <c:pt idx="2487">
                  <c:v>-0.69955000000000001</c:v>
                </c:pt>
                <c:pt idx="2488">
                  <c:v>-0.69904299999999997</c:v>
                </c:pt>
                <c:pt idx="2489">
                  <c:v>-0.69937099999999996</c:v>
                </c:pt>
                <c:pt idx="2490">
                  <c:v>-0.699878</c:v>
                </c:pt>
                <c:pt idx="2491">
                  <c:v>-0.70002699999999995</c:v>
                </c:pt>
                <c:pt idx="2492">
                  <c:v>-0.699878</c:v>
                </c:pt>
                <c:pt idx="2493">
                  <c:v>-0.69975900000000002</c:v>
                </c:pt>
                <c:pt idx="2494">
                  <c:v>-0.69990799999999997</c:v>
                </c:pt>
                <c:pt idx="2495">
                  <c:v>-0.70032499999999998</c:v>
                </c:pt>
                <c:pt idx="2496">
                  <c:v>-0.70032499999999998</c:v>
                </c:pt>
                <c:pt idx="2497">
                  <c:v>-0.70050400000000002</c:v>
                </c:pt>
                <c:pt idx="2498">
                  <c:v>-0.70086099999999996</c:v>
                </c:pt>
                <c:pt idx="2499">
                  <c:v>-0.70080200000000004</c:v>
                </c:pt>
                <c:pt idx="2500">
                  <c:v>-0.70068200000000003</c:v>
                </c:pt>
                <c:pt idx="2501">
                  <c:v>-0.70098099999999997</c:v>
                </c:pt>
                <c:pt idx="2502">
                  <c:v>-0.70118899999999995</c:v>
                </c:pt>
                <c:pt idx="2503">
                  <c:v>-0.70098099999999997</c:v>
                </c:pt>
                <c:pt idx="2504">
                  <c:v>-0.70106999999999997</c:v>
                </c:pt>
                <c:pt idx="2505">
                  <c:v>-0.70104</c:v>
                </c:pt>
                <c:pt idx="2506">
                  <c:v>-0.70142800000000005</c:v>
                </c:pt>
                <c:pt idx="2507">
                  <c:v>-0.70163600000000004</c:v>
                </c:pt>
                <c:pt idx="2508">
                  <c:v>-0.701457</c:v>
                </c:pt>
                <c:pt idx="2509">
                  <c:v>-0.70196400000000003</c:v>
                </c:pt>
                <c:pt idx="2510">
                  <c:v>-0.702322</c:v>
                </c:pt>
                <c:pt idx="2511">
                  <c:v>-0.70184500000000005</c:v>
                </c:pt>
                <c:pt idx="2512">
                  <c:v>-0.70154700000000003</c:v>
                </c:pt>
                <c:pt idx="2513">
                  <c:v>-0.70196400000000003</c:v>
                </c:pt>
                <c:pt idx="2514">
                  <c:v>-0.70202399999999998</c:v>
                </c:pt>
                <c:pt idx="2515">
                  <c:v>-0.70190399999999997</c:v>
                </c:pt>
                <c:pt idx="2516">
                  <c:v>-0.70208300000000001</c:v>
                </c:pt>
                <c:pt idx="2517">
                  <c:v>-0.70288799999999996</c:v>
                </c:pt>
                <c:pt idx="2518">
                  <c:v>-0.70291800000000004</c:v>
                </c:pt>
                <c:pt idx="2519">
                  <c:v>-0.70241100000000001</c:v>
                </c:pt>
                <c:pt idx="2520">
                  <c:v>-0.70217300000000005</c:v>
                </c:pt>
                <c:pt idx="2521">
                  <c:v>-0.70220199999999999</c:v>
                </c:pt>
                <c:pt idx="2522">
                  <c:v>-0.70250000000000001</c:v>
                </c:pt>
                <c:pt idx="2523">
                  <c:v>-0.70244099999999998</c:v>
                </c:pt>
                <c:pt idx="2524">
                  <c:v>-0.70211299999999999</c:v>
                </c:pt>
                <c:pt idx="2525">
                  <c:v>-0.70285799999999998</c:v>
                </c:pt>
                <c:pt idx="2526">
                  <c:v>-0.70461600000000002</c:v>
                </c:pt>
                <c:pt idx="2527">
                  <c:v>-0.705928</c:v>
                </c:pt>
                <c:pt idx="2528">
                  <c:v>-0.70703000000000005</c:v>
                </c:pt>
                <c:pt idx="2529">
                  <c:v>-0.70867000000000002</c:v>
                </c:pt>
                <c:pt idx="2530">
                  <c:v>-0.711233</c:v>
                </c:pt>
                <c:pt idx="2531">
                  <c:v>-0.71457000000000004</c:v>
                </c:pt>
                <c:pt idx="2532">
                  <c:v>-0.71698399999999995</c:v>
                </c:pt>
                <c:pt idx="2533">
                  <c:v>-0.71752099999999996</c:v>
                </c:pt>
                <c:pt idx="2534">
                  <c:v>-0.71638800000000002</c:v>
                </c:pt>
                <c:pt idx="2535">
                  <c:v>-0.71430199999999999</c:v>
                </c:pt>
                <c:pt idx="2536">
                  <c:v>-0.71167999999999998</c:v>
                </c:pt>
                <c:pt idx="2537">
                  <c:v>-0.709117</c:v>
                </c:pt>
                <c:pt idx="2538">
                  <c:v>-0.706762</c:v>
                </c:pt>
                <c:pt idx="2539">
                  <c:v>-0.70464599999999999</c:v>
                </c:pt>
                <c:pt idx="2540">
                  <c:v>-0.70285799999999998</c:v>
                </c:pt>
                <c:pt idx="2541">
                  <c:v>-0.70142800000000005</c:v>
                </c:pt>
                <c:pt idx="2542">
                  <c:v>-0.70077199999999995</c:v>
                </c:pt>
                <c:pt idx="2543">
                  <c:v>-0.70011599999999996</c:v>
                </c:pt>
                <c:pt idx="2544">
                  <c:v>-0.699461</c:v>
                </c:pt>
                <c:pt idx="2545">
                  <c:v>-0.69904299999999997</c:v>
                </c:pt>
                <c:pt idx="2546">
                  <c:v>-0.69820899999999997</c:v>
                </c:pt>
                <c:pt idx="2547">
                  <c:v>-0.69755299999999998</c:v>
                </c:pt>
                <c:pt idx="2548">
                  <c:v>-0.69719600000000004</c:v>
                </c:pt>
                <c:pt idx="2549">
                  <c:v>-0.697434</c:v>
                </c:pt>
                <c:pt idx="2550">
                  <c:v>-0.69746399999999997</c:v>
                </c:pt>
                <c:pt idx="2551">
                  <c:v>-0.69749399999999995</c:v>
                </c:pt>
                <c:pt idx="2552">
                  <c:v>-0.697106</c:v>
                </c:pt>
                <c:pt idx="2553">
                  <c:v>-0.69722499999999998</c:v>
                </c:pt>
                <c:pt idx="2554">
                  <c:v>-0.697106</c:v>
                </c:pt>
                <c:pt idx="2555">
                  <c:v>-0.69683799999999996</c:v>
                </c:pt>
                <c:pt idx="2556">
                  <c:v>-0.69695700000000005</c:v>
                </c:pt>
                <c:pt idx="2557">
                  <c:v>-0.69728500000000004</c:v>
                </c:pt>
                <c:pt idx="2558">
                  <c:v>-0.69716599999999995</c:v>
                </c:pt>
                <c:pt idx="2559">
                  <c:v>-0.69704699999999997</c:v>
                </c:pt>
                <c:pt idx="2560">
                  <c:v>-0.69731500000000002</c:v>
                </c:pt>
                <c:pt idx="2561">
                  <c:v>-0.69767199999999996</c:v>
                </c:pt>
                <c:pt idx="2562">
                  <c:v>-0.69749399999999995</c:v>
                </c:pt>
                <c:pt idx="2563">
                  <c:v>-0.69731500000000002</c:v>
                </c:pt>
                <c:pt idx="2564">
                  <c:v>-0.69776199999999999</c:v>
                </c:pt>
                <c:pt idx="2565">
                  <c:v>-0.69806000000000001</c:v>
                </c:pt>
                <c:pt idx="2566">
                  <c:v>-0.69794100000000003</c:v>
                </c:pt>
                <c:pt idx="2567">
                  <c:v>-0.69770200000000004</c:v>
                </c:pt>
                <c:pt idx="2568">
                  <c:v>-0.69764300000000001</c:v>
                </c:pt>
                <c:pt idx="2569">
                  <c:v>-0.69737400000000005</c:v>
                </c:pt>
                <c:pt idx="2570">
                  <c:v>-0.69776199999999999</c:v>
                </c:pt>
                <c:pt idx="2571">
                  <c:v>-0.69817899999999999</c:v>
                </c:pt>
                <c:pt idx="2572">
                  <c:v>-0.69808999999999999</c:v>
                </c:pt>
                <c:pt idx="2573">
                  <c:v>-0.698716</c:v>
                </c:pt>
                <c:pt idx="2574">
                  <c:v>-0.69868600000000003</c:v>
                </c:pt>
                <c:pt idx="2575">
                  <c:v>-0.69856700000000005</c:v>
                </c:pt>
                <c:pt idx="2576">
                  <c:v>-0.69880500000000001</c:v>
                </c:pt>
                <c:pt idx="2577">
                  <c:v>-0.69880500000000001</c:v>
                </c:pt>
                <c:pt idx="2578">
                  <c:v>-0.69880500000000001</c:v>
                </c:pt>
                <c:pt idx="2579">
                  <c:v>-0.69904299999999997</c:v>
                </c:pt>
                <c:pt idx="2580">
                  <c:v>-0.69898400000000005</c:v>
                </c:pt>
                <c:pt idx="2581">
                  <c:v>-0.69901400000000002</c:v>
                </c:pt>
                <c:pt idx="2582">
                  <c:v>-0.69940100000000005</c:v>
                </c:pt>
                <c:pt idx="2583">
                  <c:v>-0.69948999999999995</c:v>
                </c:pt>
                <c:pt idx="2584">
                  <c:v>-0.69943100000000002</c:v>
                </c:pt>
                <c:pt idx="2585">
                  <c:v>-0.69898400000000005</c:v>
                </c:pt>
                <c:pt idx="2586">
                  <c:v>-0.697434</c:v>
                </c:pt>
                <c:pt idx="2587">
                  <c:v>-0.69591400000000003</c:v>
                </c:pt>
                <c:pt idx="2588">
                  <c:v>-0.69573499999999999</c:v>
                </c:pt>
                <c:pt idx="2589">
                  <c:v>-0.69516900000000004</c:v>
                </c:pt>
                <c:pt idx="2590">
                  <c:v>-0.69367900000000005</c:v>
                </c:pt>
                <c:pt idx="2591">
                  <c:v>-0.69183099999999997</c:v>
                </c:pt>
                <c:pt idx="2592">
                  <c:v>-0.69040100000000004</c:v>
                </c:pt>
                <c:pt idx="2593">
                  <c:v>-0.68959599999999999</c:v>
                </c:pt>
                <c:pt idx="2594">
                  <c:v>-0.68879100000000004</c:v>
                </c:pt>
                <c:pt idx="2595">
                  <c:v>-0.68786700000000001</c:v>
                </c:pt>
                <c:pt idx="2596">
                  <c:v>-0.68762900000000005</c:v>
                </c:pt>
                <c:pt idx="2597">
                  <c:v>-0.68754000000000004</c:v>
                </c:pt>
                <c:pt idx="2598">
                  <c:v>-0.68718199999999996</c:v>
                </c:pt>
                <c:pt idx="2599">
                  <c:v>-0.68646700000000005</c:v>
                </c:pt>
                <c:pt idx="2600">
                  <c:v>-0.68673499999999998</c:v>
                </c:pt>
                <c:pt idx="2601">
                  <c:v>-0.68765900000000002</c:v>
                </c:pt>
                <c:pt idx="2602">
                  <c:v>-0.68756899999999999</c:v>
                </c:pt>
                <c:pt idx="2603">
                  <c:v>-0.68706299999999998</c:v>
                </c:pt>
                <c:pt idx="2604">
                  <c:v>-0.68697299999999994</c:v>
                </c:pt>
                <c:pt idx="2605">
                  <c:v>-0.686944</c:v>
                </c:pt>
                <c:pt idx="2606">
                  <c:v>-0.68724200000000002</c:v>
                </c:pt>
                <c:pt idx="2607">
                  <c:v>-0.68688400000000005</c:v>
                </c:pt>
                <c:pt idx="2608">
                  <c:v>-0.68676499999999996</c:v>
                </c:pt>
                <c:pt idx="2609">
                  <c:v>-0.686616</c:v>
                </c:pt>
                <c:pt idx="2610">
                  <c:v>-0.68667500000000004</c:v>
                </c:pt>
                <c:pt idx="2611">
                  <c:v>-0.68640699999999999</c:v>
                </c:pt>
                <c:pt idx="2612">
                  <c:v>-0.68616900000000003</c:v>
                </c:pt>
                <c:pt idx="2613">
                  <c:v>-0.68658600000000003</c:v>
                </c:pt>
                <c:pt idx="2614">
                  <c:v>-0.68676499999999996</c:v>
                </c:pt>
                <c:pt idx="2615">
                  <c:v>-0.68673499999999998</c:v>
                </c:pt>
                <c:pt idx="2616">
                  <c:v>-0.68652599999999997</c:v>
                </c:pt>
                <c:pt idx="2617">
                  <c:v>-0.68643699999999996</c:v>
                </c:pt>
                <c:pt idx="2618">
                  <c:v>-0.68622799999999995</c:v>
                </c:pt>
                <c:pt idx="2619">
                  <c:v>-0.68598999999999999</c:v>
                </c:pt>
                <c:pt idx="2620">
                  <c:v>-0.68631799999999998</c:v>
                </c:pt>
                <c:pt idx="2621">
                  <c:v>-0.68631799999999998</c:v>
                </c:pt>
                <c:pt idx="2622">
                  <c:v>-0.68598999999999999</c:v>
                </c:pt>
                <c:pt idx="2623">
                  <c:v>-0.68584100000000003</c:v>
                </c:pt>
                <c:pt idx="2624">
                  <c:v>-0.68584100000000003</c:v>
                </c:pt>
                <c:pt idx="2625">
                  <c:v>-0.686199</c:v>
                </c:pt>
                <c:pt idx="2626">
                  <c:v>-0.686199</c:v>
                </c:pt>
                <c:pt idx="2627">
                  <c:v>-0.686199</c:v>
                </c:pt>
                <c:pt idx="2628">
                  <c:v>-0.68625800000000003</c:v>
                </c:pt>
                <c:pt idx="2629">
                  <c:v>-0.68605000000000005</c:v>
                </c:pt>
                <c:pt idx="2630">
                  <c:v>-0.68569199999999997</c:v>
                </c:pt>
                <c:pt idx="2631">
                  <c:v>-0.68610899999999997</c:v>
                </c:pt>
                <c:pt idx="2632">
                  <c:v>-0.68610899999999997</c:v>
                </c:pt>
                <c:pt idx="2633">
                  <c:v>-0.68566199999999999</c:v>
                </c:pt>
                <c:pt idx="2634">
                  <c:v>-0.68548299999999995</c:v>
                </c:pt>
                <c:pt idx="2635">
                  <c:v>-0.68569199999999997</c:v>
                </c:pt>
                <c:pt idx="2636">
                  <c:v>-0.68560299999999996</c:v>
                </c:pt>
                <c:pt idx="2637">
                  <c:v>-0.68536399999999997</c:v>
                </c:pt>
                <c:pt idx="2638">
                  <c:v>-0.68506599999999995</c:v>
                </c:pt>
                <c:pt idx="2639">
                  <c:v>-0.68512600000000001</c:v>
                </c:pt>
                <c:pt idx="2640">
                  <c:v>-0.68494699999999997</c:v>
                </c:pt>
                <c:pt idx="2641">
                  <c:v>-0.68473799999999996</c:v>
                </c:pt>
                <c:pt idx="2642">
                  <c:v>-0.68497699999999995</c:v>
                </c:pt>
                <c:pt idx="2643">
                  <c:v>-0.68518500000000004</c:v>
                </c:pt>
                <c:pt idx="2644">
                  <c:v>-0.68548299999999995</c:v>
                </c:pt>
                <c:pt idx="2645">
                  <c:v>-0.68548299999999995</c:v>
                </c:pt>
                <c:pt idx="2646">
                  <c:v>-0.68467900000000004</c:v>
                </c:pt>
                <c:pt idx="2647">
                  <c:v>-0.68447000000000002</c:v>
                </c:pt>
                <c:pt idx="2648">
                  <c:v>-0.68476800000000004</c:v>
                </c:pt>
                <c:pt idx="2649">
                  <c:v>-0.68482799999999999</c:v>
                </c:pt>
                <c:pt idx="2650">
                  <c:v>-0.68447000000000002</c:v>
                </c:pt>
                <c:pt idx="2651">
                  <c:v>-0.68461899999999998</c:v>
                </c:pt>
                <c:pt idx="2652">
                  <c:v>-0.68461899999999998</c:v>
                </c:pt>
                <c:pt idx="2653">
                  <c:v>-0.68447000000000002</c:v>
                </c:pt>
                <c:pt idx="2654">
                  <c:v>-0.68440999999999996</c:v>
                </c:pt>
                <c:pt idx="2655">
                  <c:v>-0.6845</c:v>
                </c:pt>
                <c:pt idx="2656">
                  <c:v>-0.68420199999999998</c:v>
                </c:pt>
                <c:pt idx="2657">
                  <c:v>-0.68423199999999995</c:v>
                </c:pt>
                <c:pt idx="2658">
                  <c:v>-0.68399299999999996</c:v>
                </c:pt>
                <c:pt idx="2659">
                  <c:v>-0.68393400000000004</c:v>
                </c:pt>
                <c:pt idx="2660">
                  <c:v>-0.68414200000000003</c:v>
                </c:pt>
                <c:pt idx="2661">
                  <c:v>-0.68420199999999998</c:v>
                </c:pt>
                <c:pt idx="2662">
                  <c:v>-0.68405300000000002</c:v>
                </c:pt>
                <c:pt idx="2663">
                  <c:v>-0.68369500000000005</c:v>
                </c:pt>
                <c:pt idx="2664">
                  <c:v>-0.68357599999999996</c:v>
                </c:pt>
                <c:pt idx="2665">
                  <c:v>-0.68372500000000003</c:v>
                </c:pt>
                <c:pt idx="2666">
                  <c:v>-0.68402300000000005</c:v>
                </c:pt>
                <c:pt idx="2667">
                  <c:v>-0.68405300000000002</c:v>
                </c:pt>
                <c:pt idx="2668">
                  <c:v>-0.68369500000000005</c:v>
                </c:pt>
                <c:pt idx="2669">
                  <c:v>-0.68381400000000003</c:v>
                </c:pt>
                <c:pt idx="2670">
                  <c:v>-0.68390399999999996</c:v>
                </c:pt>
                <c:pt idx="2671">
                  <c:v>-0.68420199999999998</c:v>
                </c:pt>
                <c:pt idx="2672">
                  <c:v>-0.68438100000000002</c:v>
                </c:pt>
                <c:pt idx="2673">
                  <c:v>-0.68396299999999999</c:v>
                </c:pt>
                <c:pt idx="2674">
                  <c:v>-0.68396299999999999</c:v>
                </c:pt>
                <c:pt idx="2675">
                  <c:v>-0.68411200000000005</c:v>
                </c:pt>
                <c:pt idx="2676">
                  <c:v>-0.68414200000000003</c:v>
                </c:pt>
                <c:pt idx="2677">
                  <c:v>-0.68411200000000005</c:v>
                </c:pt>
                <c:pt idx="2678">
                  <c:v>-0.68405300000000002</c:v>
                </c:pt>
                <c:pt idx="2679">
                  <c:v>-0.68378499999999998</c:v>
                </c:pt>
                <c:pt idx="2680">
                  <c:v>-0.68372500000000003</c:v>
                </c:pt>
                <c:pt idx="2681">
                  <c:v>-0.68393400000000004</c:v>
                </c:pt>
                <c:pt idx="2682">
                  <c:v>-0.68402300000000005</c:v>
                </c:pt>
                <c:pt idx="2683">
                  <c:v>-0.68420199999999998</c:v>
                </c:pt>
                <c:pt idx="2684">
                  <c:v>-0.68405300000000002</c:v>
                </c:pt>
                <c:pt idx="2685">
                  <c:v>-0.68351600000000001</c:v>
                </c:pt>
                <c:pt idx="2686">
                  <c:v>-0.68345699999999998</c:v>
                </c:pt>
                <c:pt idx="2687">
                  <c:v>-0.68384400000000001</c:v>
                </c:pt>
                <c:pt idx="2688">
                  <c:v>-0.683755</c:v>
                </c:pt>
                <c:pt idx="2689">
                  <c:v>-0.68357599999999996</c:v>
                </c:pt>
                <c:pt idx="2690">
                  <c:v>-0.68363600000000002</c:v>
                </c:pt>
                <c:pt idx="2691">
                  <c:v>-0.68381400000000003</c:v>
                </c:pt>
                <c:pt idx="2692">
                  <c:v>-0.68396299999999999</c:v>
                </c:pt>
                <c:pt idx="2693">
                  <c:v>-0.68378499999999998</c:v>
                </c:pt>
                <c:pt idx="2694">
                  <c:v>-0.68342700000000001</c:v>
                </c:pt>
                <c:pt idx="2695">
                  <c:v>-0.68348699999999996</c:v>
                </c:pt>
                <c:pt idx="2696">
                  <c:v>-0.68324799999999997</c:v>
                </c:pt>
                <c:pt idx="2697">
                  <c:v>-0.68312899999999999</c:v>
                </c:pt>
                <c:pt idx="2698">
                  <c:v>-0.68336699999999995</c:v>
                </c:pt>
                <c:pt idx="2699">
                  <c:v>-0.68354599999999999</c:v>
                </c:pt>
                <c:pt idx="2700">
                  <c:v>-0.68357599999999996</c:v>
                </c:pt>
                <c:pt idx="2701">
                  <c:v>-0.68354599999999999</c:v>
                </c:pt>
                <c:pt idx="2702">
                  <c:v>-0.68351600000000001</c:v>
                </c:pt>
                <c:pt idx="2703">
                  <c:v>-0.68369500000000005</c:v>
                </c:pt>
                <c:pt idx="2704">
                  <c:v>-0.68405300000000002</c:v>
                </c:pt>
                <c:pt idx="2705">
                  <c:v>-0.68393400000000004</c:v>
                </c:pt>
                <c:pt idx="2706">
                  <c:v>-0.68396299999999999</c:v>
                </c:pt>
                <c:pt idx="2707">
                  <c:v>-0.68411200000000005</c:v>
                </c:pt>
                <c:pt idx="2708">
                  <c:v>-0.68414200000000003</c:v>
                </c:pt>
                <c:pt idx="2709">
                  <c:v>-0.68411200000000005</c:v>
                </c:pt>
                <c:pt idx="2710">
                  <c:v>-0.68366499999999997</c:v>
                </c:pt>
                <c:pt idx="2711">
                  <c:v>-0.68342700000000001</c:v>
                </c:pt>
                <c:pt idx="2712">
                  <c:v>-0.68265200000000004</c:v>
                </c:pt>
                <c:pt idx="2713">
                  <c:v>-0.68154899999999996</c:v>
                </c:pt>
                <c:pt idx="2714">
                  <c:v>-0.68116200000000005</c:v>
                </c:pt>
                <c:pt idx="2715">
                  <c:v>-0.68116200000000005</c:v>
                </c:pt>
                <c:pt idx="2716">
                  <c:v>-0.68101299999999998</c:v>
                </c:pt>
                <c:pt idx="2717">
                  <c:v>-0.680477</c:v>
                </c:pt>
                <c:pt idx="2718">
                  <c:v>-0.68053600000000003</c:v>
                </c:pt>
                <c:pt idx="2719">
                  <c:v>-0.68080399999999996</c:v>
                </c:pt>
                <c:pt idx="2720">
                  <c:v>-0.68083400000000005</c:v>
                </c:pt>
                <c:pt idx="2721">
                  <c:v>-0.68065500000000001</c:v>
                </c:pt>
                <c:pt idx="2722">
                  <c:v>-0.68035699999999999</c:v>
                </c:pt>
                <c:pt idx="2723">
                  <c:v>-0.67967200000000005</c:v>
                </c:pt>
                <c:pt idx="2724">
                  <c:v>-0.67913500000000004</c:v>
                </c:pt>
                <c:pt idx="2725">
                  <c:v>-0.678867</c:v>
                </c:pt>
                <c:pt idx="2726">
                  <c:v>-0.67883700000000002</c:v>
                </c:pt>
                <c:pt idx="2727">
                  <c:v>-0.67868799999999996</c:v>
                </c:pt>
                <c:pt idx="2728">
                  <c:v>-0.67847999999999997</c:v>
                </c:pt>
                <c:pt idx="2729">
                  <c:v>-0.67821200000000004</c:v>
                </c:pt>
                <c:pt idx="2730">
                  <c:v>-0.67809200000000003</c:v>
                </c:pt>
                <c:pt idx="2731">
                  <c:v>-0.678122</c:v>
                </c:pt>
                <c:pt idx="2732">
                  <c:v>-0.67809200000000003</c:v>
                </c:pt>
                <c:pt idx="2733">
                  <c:v>-0.67806299999999997</c:v>
                </c:pt>
                <c:pt idx="2734">
                  <c:v>-0.67776400000000003</c:v>
                </c:pt>
                <c:pt idx="2735">
                  <c:v>-0.67734700000000003</c:v>
                </c:pt>
                <c:pt idx="2736">
                  <c:v>-0.67731699999999995</c:v>
                </c:pt>
                <c:pt idx="2737">
                  <c:v>-0.67749599999999999</c:v>
                </c:pt>
                <c:pt idx="2738">
                  <c:v>-0.67773499999999998</c:v>
                </c:pt>
                <c:pt idx="2739">
                  <c:v>-0.67755600000000005</c:v>
                </c:pt>
                <c:pt idx="2740">
                  <c:v>-0.67698999999999998</c:v>
                </c:pt>
                <c:pt idx="2741">
                  <c:v>-0.67701900000000004</c:v>
                </c:pt>
                <c:pt idx="2742">
                  <c:v>-0.67716799999999999</c:v>
                </c:pt>
                <c:pt idx="2743">
                  <c:v>-0.67710899999999996</c:v>
                </c:pt>
                <c:pt idx="2744">
                  <c:v>-0.67678099999999997</c:v>
                </c:pt>
                <c:pt idx="2745">
                  <c:v>-0.67651300000000003</c:v>
                </c:pt>
                <c:pt idx="2746">
                  <c:v>-0.67651300000000003</c:v>
                </c:pt>
                <c:pt idx="2747">
                  <c:v>-0.67624499999999999</c:v>
                </c:pt>
                <c:pt idx="2748">
                  <c:v>-0.67612499999999998</c:v>
                </c:pt>
                <c:pt idx="2749">
                  <c:v>-0.67621500000000001</c:v>
                </c:pt>
                <c:pt idx="2750">
                  <c:v>-0.67606599999999994</c:v>
                </c:pt>
                <c:pt idx="2751">
                  <c:v>-0.67630400000000002</c:v>
                </c:pt>
                <c:pt idx="2752">
                  <c:v>-0.67645299999999997</c:v>
                </c:pt>
                <c:pt idx="2753">
                  <c:v>-0.67594699999999996</c:v>
                </c:pt>
                <c:pt idx="2754">
                  <c:v>-0.67594699999999996</c:v>
                </c:pt>
                <c:pt idx="2755">
                  <c:v>-0.67609600000000003</c:v>
                </c:pt>
                <c:pt idx="2756">
                  <c:v>-0.676006</c:v>
                </c:pt>
                <c:pt idx="2757">
                  <c:v>-0.67582699999999996</c:v>
                </c:pt>
                <c:pt idx="2758">
                  <c:v>-0.675261</c:v>
                </c:pt>
                <c:pt idx="2759">
                  <c:v>-0.67552900000000005</c:v>
                </c:pt>
                <c:pt idx="2760">
                  <c:v>-0.67579800000000001</c:v>
                </c:pt>
                <c:pt idx="2761">
                  <c:v>-0.67597600000000002</c:v>
                </c:pt>
                <c:pt idx="2762">
                  <c:v>-0.67561899999999997</c:v>
                </c:pt>
                <c:pt idx="2763">
                  <c:v>-0.67529099999999997</c:v>
                </c:pt>
                <c:pt idx="2764">
                  <c:v>-0.67523100000000003</c:v>
                </c:pt>
                <c:pt idx="2765">
                  <c:v>-0.67585700000000004</c:v>
                </c:pt>
                <c:pt idx="2766">
                  <c:v>-0.67701900000000004</c:v>
                </c:pt>
                <c:pt idx="2767">
                  <c:v>-0.67830100000000004</c:v>
                </c:pt>
                <c:pt idx="2768">
                  <c:v>-0.67913500000000004</c:v>
                </c:pt>
                <c:pt idx="2769">
                  <c:v>-0.67988000000000004</c:v>
                </c:pt>
                <c:pt idx="2770">
                  <c:v>-0.68101299999999998</c:v>
                </c:pt>
                <c:pt idx="2771">
                  <c:v>-0.68298000000000003</c:v>
                </c:pt>
                <c:pt idx="2772">
                  <c:v>-0.68548299999999995</c:v>
                </c:pt>
                <c:pt idx="2773">
                  <c:v>-0.68754000000000004</c:v>
                </c:pt>
                <c:pt idx="2774">
                  <c:v>-0.68846399999999996</c:v>
                </c:pt>
                <c:pt idx="2775">
                  <c:v>-0.68926799999999999</c:v>
                </c:pt>
                <c:pt idx="2776">
                  <c:v>-0.68968499999999999</c:v>
                </c:pt>
                <c:pt idx="2777">
                  <c:v>-0.69045999999999996</c:v>
                </c:pt>
                <c:pt idx="2778">
                  <c:v>-0.69123500000000004</c:v>
                </c:pt>
                <c:pt idx="2779">
                  <c:v>-0.69174199999999997</c:v>
                </c:pt>
                <c:pt idx="2780">
                  <c:v>-0.69186099999999995</c:v>
                </c:pt>
                <c:pt idx="2781">
                  <c:v>-0.69212899999999999</c:v>
                </c:pt>
                <c:pt idx="2782">
                  <c:v>-0.69203999999999999</c:v>
                </c:pt>
                <c:pt idx="2783">
                  <c:v>-0.69272500000000004</c:v>
                </c:pt>
                <c:pt idx="2784">
                  <c:v>-0.69326200000000004</c:v>
                </c:pt>
                <c:pt idx="2785">
                  <c:v>-0.69367900000000005</c:v>
                </c:pt>
                <c:pt idx="2786">
                  <c:v>-0.69397699999999996</c:v>
                </c:pt>
                <c:pt idx="2787">
                  <c:v>-0.69364899999999996</c:v>
                </c:pt>
                <c:pt idx="2788">
                  <c:v>-0.69335100000000005</c:v>
                </c:pt>
                <c:pt idx="2789">
                  <c:v>-0.69394699999999998</c:v>
                </c:pt>
                <c:pt idx="2790">
                  <c:v>-0.69490099999999999</c:v>
                </c:pt>
                <c:pt idx="2791">
                  <c:v>-0.69481099999999996</c:v>
                </c:pt>
                <c:pt idx="2792">
                  <c:v>-0.69448399999999999</c:v>
                </c:pt>
                <c:pt idx="2793">
                  <c:v>-0.69487100000000002</c:v>
                </c:pt>
                <c:pt idx="2794">
                  <c:v>-0.69510899999999998</c:v>
                </c:pt>
                <c:pt idx="2795">
                  <c:v>-0.69501999999999997</c:v>
                </c:pt>
                <c:pt idx="2796">
                  <c:v>-0.69504999999999995</c:v>
                </c:pt>
                <c:pt idx="2797">
                  <c:v>-0.69579500000000005</c:v>
                </c:pt>
                <c:pt idx="2798">
                  <c:v>-0.69642099999999996</c:v>
                </c:pt>
                <c:pt idx="2799">
                  <c:v>-0.69639099999999998</c:v>
                </c:pt>
                <c:pt idx="2800">
                  <c:v>-0.69582500000000003</c:v>
                </c:pt>
                <c:pt idx="2801">
                  <c:v>-0.69591400000000003</c:v>
                </c:pt>
                <c:pt idx="2802">
                  <c:v>-0.69621200000000005</c:v>
                </c:pt>
                <c:pt idx="2803">
                  <c:v>-0.69612300000000005</c:v>
                </c:pt>
                <c:pt idx="2804">
                  <c:v>-0.6966</c:v>
                </c:pt>
                <c:pt idx="2805">
                  <c:v>-0.697017</c:v>
                </c:pt>
                <c:pt idx="2806">
                  <c:v>-0.69677800000000001</c:v>
                </c:pt>
                <c:pt idx="2807">
                  <c:v>-0.69686800000000004</c:v>
                </c:pt>
                <c:pt idx="2808">
                  <c:v>-0.69761300000000004</c:v>
                </c:pt>
                <c:pt idx="2809">
                  <c:v>-0.69749399999999995</c:v>
                </c:pt>
                <c:pt idx="2810">
                  <c:v>-0.69686800000000004</c:v>
                </c:pt>
                <c:pt idx="2811">
                  <c:v>-0.69698700000000002</c:v>
                </c:pt>
                <c:pt idx="2812">
                  <c:v>-0.69734499999999999</c:v>
                </c:pt>
                <c:pt idx="2813">
                  <c:v>-0.69755299999999998</c:v>
                </c:pt>
                <c:pt idx="2814">
                  <c:v>-0.69731500000000002</c:v>
                </c:pt>
                <c:pt idx="2815">
                  <c:v>-0.69779199999999997</c:v>
                </c:pt>
                <c:pt idx="2816">
                  <c:v>-0.69838800000000001</c:v>
                </c:pt>
                <c:pt idx="2817">
                  <c:v>-0.69829799999999997</c:v>
                </c:pt>
                <c:pt idx="2818">
                  <c:v>-0.69832799999999995</c:v>
                </c:pt>
                <c:pt idx="2819">
                  <c:v>-0.69847700000000001</c:v>
                </c:pt>
                <c:pt idx="2820">
                  <c:v>-0.69844700000000004</c:v>
                </c:pt>
                <c:pt idx="2821">
                  <c:v>-0.69838800000000001</c:v>
                </c:pt>
                <c:pt idx="2822">
                  <c:v>-0.69820899999999997</c:v>
                </c:pt>
                <c:pt idx="2823">
                  <c:v>-0.69844700000000004</c:v>
                </c:pt>
                <c:pt idx="2824">
                  <c:v>-0.69889400000000002</c:v>
                </c:pt>
                <c:pt idx="2825">
                  <c:v>-0.69835800000000003</c:v>
                </c:pt>
                <c:pt idx="2826">
                  <c:v>-0.69680799999999998</c:v>
                </c:pt>
                <c:pt idx="2827">
                  <c:v>-0.695407</c:v>
                </c:pt>
                <c:pt idx="2828">
                  <c:v>-0.69484100000000004</c:v>
                </c:pt>
                <c:pt idx="2829">
                  <c:v>-0.69454300000000002</c:v>
                </c:pt>
                <c:pt idx="2830">
                  <c:v>-0.69320199999999998</c:v>
                </c:pt>
                <c:pt idx="2831">
                  <c:v>-0.69126500000000002</c:v>
                </c:pt>
                <c:pt idx="2832">
                  <c:v>-0.68977500000000003</c:v>
                </c:pt>
                <c:pt idx="2833">
                  <c:v>-0.68867199999999995</c:v>
                </c:pt>
                <c:pt idx="2834">
                  <c:v>-0.68768899999999999</c:v>
                </c:pt>
                <c:pt idx="2835">
                  <c:v>-0.68691400000000002</c:v>
                </c:pt>
                <c:pt idx="2836">
                  <c:v>-0.68616900000000003</c:v>
                </c:pt>
                <c:pt idx="2837">
                  <c:v>-0.68646700000000005</c:v>
                </c:pt>
                <c:pt idx="2838">
                  <c:v>-0.68646700000000005</c:v>
                </c:pt>
                <c:pt idx="2839">
                  <c:v>-0.68637700000000001</c:v>
                </c:pt>
                <c:pt idx="2840">
                  <c:v>-0.68652599999999997</c:v>
                </c:pt>
                <c:pt idx="2841">
                  <c:v>-0.68610899999999997</c:v>
                </c:pt>
                <c:pt idx="2842">
                  <c:v>-0.68557299999999999</c:v>
                </c:pt>
                <c:pt idx="2843">
                  <c:v>-0.68515499999999996</c:v>
                </c:pt>
                <c:pt idx="2844">
                  <c:v>-0.68539399999999995</c:v>
                </c:pt>
                <c:pt idx="2845">
                  <c:v>-0.68551300000000004</c:v>
                </c:pt>
                <c:pt idx="2846">
                  <c:v>-0.68527499999999997</c:v>
                </c:pt>
                <c:pt idx="2847">
                  <c:v>-0.68506599999999995</c:v>
                </c:pt>
                <c:pt idx="2848">
                  <c:v>-0.68518500000000004</c:v>
                </c:pt>
                <c:pt idx="2849">
                  <c:v>-0.68557299999999999</c:v>
                </c:pt>
                <c:pt idx="2850">
                  <c:v>-0.68530400000000002</c:v>
                </c:pt>
                <c:pt idx="2851">
                  <c:v>-0.68479800000000002</c:v>
                </c:pt>
                <c:pt idx="2852">
                  <c:v>-0.68440999999999996</c:v>
                </c:pt>
                <c:pt idx="2853">
                  <c:v>-0.68509600000000004</c:v>
                </c:pt>
                <c:pt idx="2854">
                  <c:v>-0.68566199999999999</c:v>
                </c:pt>
                <c:pt idx="2855">
                  <c:v>-0.68542400000000003</c:v>
                </c:pt>
                <c:pt idx="2856">
                  <c:v>-0.68524499999999999</c:v>
                </c:pt>
                <c:pt idx="2857">
                  <c:v>-0.68485700000000005</c:v>
                </c:pt>
                <c:pt idx="2858">
                  <c:v>-0.68429099999999998</c:v>
                </c:pt>
                <c:pt idx="2859">
                  <c:v>-0.68411200000000005</c:v>
                </c:pt>
                <c:pt idx="2860">
                  <c:v>-0.68429099999999998</c:v>
                </c:pt>
                <c:pt idx="2861">
                  <c:v>-0.6845</c:v>
                </c:pt>
                <c:pt idx="2862">
                  <c:v>-0.68423199999999995</c:v>
                </c:pt>
                <c:pt idx="2863">
                  <c:v>-0.6845</c:v>
                </c:pt>
                <c:pt idx="2864">
                  <c:v>-0.68435100000000004</c:v>
                </c:pt>
                <c:pt idx="2865">
                  <c:v>-0.68438100000000002</c:v>
                </c:pt>
                <c:pt idx="2866">
                  <c:v>-0.68420199999999998</c:v>
                </c:pt>
                <c:pt idx="2867">
                  <c:v>-0.68399299999999996</c:v>
                </c:pt>
                <c:pt idx="2868">
                  <c:v>-0.68402300000000005</c:v>
                </c:pt>
                <c:pt idx="2869">
                  <c:v>-0.68369500000000005</c:v>
                </c:pt>
                <c:pt idx="2870">
                  <c:v>-0.68366499999999997</c:v>
                </c:pt>
                <c:pt idx="2871">
                  <c:v>-0.68381400000000003</c:v>
                </c:pt>
                <c:pt idx="2872">
                  <c:v>-0.68411200000000005</c:v>
                </c:pt>
                <c:pt idx="2873">
                  <c:v>-0.68402300000000005</c:v>
                </c:pt>
                <c:pt idx="2874">
                  <c:v>-0.683755</c:v>
                </c:pt>
                <c:pt idx="2875">
                  <c:v>-0.68342700000000001</c:v>
                </c:pt>
                <c:pt idx="2876">
                  <c:v>-0.68357599999999996</c:v>
                </c:pt>
                <c:pt idx="2877">
                  <c:v>-0.68369500000000005</c:v>
                </c:pt>
                <c:pt idx="2878">
                  <c:v>-0.68336699999999995</c:v>
                </c:pt>
                <c:pt idx="2879">
                  <c:v>-0.68327800000000005</c:v>
                </c:pt>
                <c:pt idx="2880">
                  <c:v>-0.68366499999999997</c:v>
                </c:pt>
                <c:pt idx="2881">
                  <c:v>-0.68378499999999998</c:v>
                </c:pt>
                <c:pt idx="2882">
                  <c:v>-0.68384400000000001</c:v>
                </c:pt>
                <c:pt idx="2883">
                  <c:v>-0.68396299999999999</c:v>
                </c:pt>
                <c:pt idx="2884">
                  <c:v>-0.68399299999999996</c:v>
                </c:pt>
                <c:pt idx="2885">
                  <c:v>-0.68381400000000003</c:v>
                </c:pt>
                <c:pt idx="2886">
                  <c:v>-0.68366499999999997</c:v>
                </c:pt>
                <c:pt idx="2887">
                  <c:v>-0.68372500000000003</c:v>
                </c:pt>
                <c:pt idx="2888">
                  <c:v>-0.68363600000000002</c:v>
                </c:pt>
                <c:pt idx="2889">
                  <c:v>-0.68318900000000005</c:v>
                </c:pt>
                <c:pt idx="2890">
                  <c:v>-0.68312899999999999</c:v>
                </c:pt>
                <c:pt idx="2891">
                  <c:v>-0.68336699999999995</c:v>
                </c:pt>
                <c:pt idx="2892">
                  <c:v>-0.68366499999999997</c:v>
                </c:pt>
                <c:pt idx="2893">
                  <c:v>-0.68378499999999998</c:v>
                </c:pt>
                <c:pt idx="2894">
                  <c:v>-0.68372500000000003</c:v>
                </c:pt>
                <c:pt idx="2895">
                  <c:v>-0.68390399999999996</c:v>
                </c:pt>
                <c:pt idx="2896">
                  <c:v>-0.68345699999999998</c:v>
                </c:pt>
                <c:pt idx="2897">
                  <c:v>-0.68301000000000001</c:v>
                </c:pt>
                <c:pt idx="2898">
                  <c:v>-0.68291999999999997</c:v>
                </c:pt>
                <c:pt idx="2899">
                  <c:v>-0.68265200000000004</c:v>
                </c:pt>
                <c:pt idx="2900">
                  <c:v>-0.68280099999999999</c:v>
                </c:pt>
                <c:pt idx="2901">
                  <c:v>-0.68291999999999997</c:v>
                </c:pt>
                <c:pt idx="2902">
                  <c:v>-0.68303999999999998</c:v>
                </c:pt>
                <c:pt idx="2903">
                  <c:v>-0.68312899999999999</c:v>
                </c:pt>
                <c:pt idx="2904">
                  <c:v>-0.68283099999999997</c:v>
                </c:pt>
                <c:pt idx="2905">
                  <c:v>-0.68229399999999996</c:v>
                </c:pt>
                <c:pt idx="2906">
                  <c:v>-0.68226500000000001</c:v>
                </c:pt>
                <c:pt idx="2907">
                  <c:v>-0.68241399999999997</c:v>
                </c:pt>
                <c:pt idx="2908">
                  <c:v>-0.68291999999999997</c:v>
                </c:pt>
                <c:pt idx="2909">
                  <c:v>-0.68271199999999999</c:v>
                </c:pt>
                <c:pt idx="2910">
                  <c:v>-0.682145</c:v>
                </c:pt>
                <c:pt idx="2911">
                  <c:v>-0.68196699999999999</c:v>
                </c:pt>
                <c:pt idx="2912">
                  <c:v>-0.68223500000000004</c:v>
                </c:pt>
                <c:pt idx="2913">
                  <c:v>-0.68274100000000004</c:v>
                </c:pt>
                <c:pt idx="2914">
                  <c:v>-0.68244300000000002</c:v>
                </c:pt>
                <c:pt idx="2915">
                  <c:v>-0.68262199999999995</c:v>
                </c:pt>
                <c:pt idx="2916">
                  <c:v>-0.68229399999999996</c:v>
                </c:pt>
                <c:pt idx="2917">
                  <c:v>-0.68187699999999996</c:v>
                </c:pt>
                <c:pt idx="2918">
                  <c:v>-0.68175799999999998</c:v>
                </c:pt>
                <c:pt idx="2919">
                  <c:v>-0.68238399999999999</c:v>
                </c:pt>
                <c:pt idx="2920">
                  <c:v>-0.68265200000000004</c:v>
                </c:pt>
                <c:pt idx="2921">
                  <c:v>-0.68271199999999999</c:v>
                </c:pt>
                <c:pt idx="2922">
                  <c:v>-0.68250299999999997</c:v>
                </c:pt>
                <c:pt idx="2923">
                  <c:v>-0.68223500000000004</c:v>
                </c:pt>
                <c:pt idx="2924">
                  <c:v>-0.68274100000000004</c:v>
                </c:pt>
                <c:pt idx="2925">
                  <c:v>-0.68259199999999998</c:v>
                </c:pt>
                <c:pt idx="2926">
                  <c:v>-0.68259199999999998</c:v>
                </c:pt>
                <c:pt idx="2927">
                  <c:v>-0.68265200000000004</c:v>
                </c:pt>
                <c:pt idx="2928">
                  <c:v>-0.68256300000000003</c:v>
                </c:pt>
                <c:pt idx="2929">
                  <c:v>-0.682145</c:v>
                </c:pt>
                <c:pt idx="2930">
                  <c:v>-0.68187699999999996</c:v>
                </c:pt>
                <c:pt idx="2931">
                  <c:v>-0.68223500000000004</c:v>
                </c:pt>
                <c:pt idx="2932">
                  <c:v>-0.68301000000000001</c:v>
                </c:pt>
                <c:pt idx="2933">
                  <c:v>-0.68315899999999996</c:v>
                </c:pt>
                <c:pt idx="2934">
                  <c:v>-0.68256300000000003</c:v>
                </c:pt>
                <c:pt idx="2935">
                  <c:v>-0.68259199999999998</c:v>
                </c:pt>
                <c:pt idx="2936">
                  <c:v>-0.68291999999999997</c:v>
                </c:pt>
                <c:pt idx="2937">
                  <c:v>-0.68315899999999996</c:v>
                </c:pt>
                <c:pt idx="2938">
                  <c:v>-0.68324799999999997</c:v>
                </c:pt>
                <c:pt idx="2939">
                  <c:v>-0.68280099999999999</c:v>
                </c:pt>
                <c:pt idx="2940">
                  <c:v>-0.68274100000000004</c:v>
                </c:pt>
                <c:pt idx="2941">
                  <c:v>-0.68256300000000003</c:v>
                </c:pt>
                <c:pt idx="2942">
                  <c:v>-0.68220499999999995</c:v>
                </c:pt>
                <c:pt idx="2943">
                  <c:v>-0.68265200000000004</c:v>
                </c:pt>
                <c:pt idx="2944">
                  <c:v>-0.682473</c:v>
                </c:pt>
                <c:pt idx="2945">
                  <c:v>-0.68256300000000003</c:v>
                </c:pt>
                <c:pt idx="2946">
                  <c:v>-0.68286100000000005</c:v>
                </c:pt>
                <c:pt idx="2947">
                  <c:v>-0.68315899999999996</c:v>
                </c:pt>
                <c:pt idx="2948">
                  <c:v>-0.68315899999999996</c:v>
                </c:pt>
                <c:pt idx="2949">
                  <c:v>-0.68294999999999995</c:v>
                </c:pt>
                <c:pt idx="2950">
                  <c:v>-0.68298000000000003</c:v>
                </c:pt>
                <c:pt idx="2951">
                  <c:v>-0.68265200000000004</c:v>
                </c:pt>
                <c:pt idx="2952">
                  <c:v>-0.68253299999999995</c:v>
                </c:pt>
                <c:pt idx="2953">
                  <c:v>-0.68256300000000003</c:v>
                </c:pt>
                <c:pt idx="2954">
                  <c:v>-0.68274100000000004</c:v>
                </c:pt>
                <c:pt idx="2955">
                  <c:v>-0.68315899999999996</c:v>
                </c:pt>
                <c:pt idx="2956">
                  <c:v>-0.68348699999999996</c:v>
                </c:pt>
                <c:pt idx="2957">
                  <c:v>-0.68324799999999997</c:v>
                </c:pt>
                <c:pt idx="2958">
                  <c:v>-0.68277100000000002</c:v>
                </c:pt>
                <c:pt idx="2959">
                  <c:v>-0.68265200000000004</c:v>
                </c:pt>
                <c:pt idx="2960">
                  <c:v>-0.68291999999999997</c:v>
                </c:pt>
                <c:pt idx="2961">
                  <c:v>-0.68321799999999999</c:v>
                </c:pt>
                <c:pt idx="2962">
                  <c:v>-0.68327800000000005</c:v>
                </c:pt>
                <c:pt idx="2963">
                  <c:v>-0.68312899999999999</c:v>
                </c:pt>
                <c:pt idx="2964">
                  <c:v>-0.68303999999999998</c:v>
                </c:pt>
                <c:pt idx="2965">
                  <c:v>-0.68321799999999999</c:v>
                </c:pt>
                <c:pt idx="2966">
                  <c:v>-0.68330800000000003</c:v>
                </c:pt>
                <c:pt idx="2967">
                  <c:v>-0.68318900000000005</c:v>
                </c:pt>
                <c:pt idx="2968">
                  <c:v>-0.68318900000000005</c:v>
                </c:pt>
                <c:pt idx="2969">
                  <c:v>-0.68318900000000005</c:v>
                </c:pt>
                <c:pt idx="2970">
                  <c:v>-0.68315899999999996</c:v>
                </c:pt>
                <c:pt idx="2971">
                  <c:v>-0.68315899999999996</c:v>
                </c:pt>
                <c:pt idx="2972">
                  <c:v>-0.68298000000000003</c:v>
                </c:pt>
                <c:pt idx="2973">
                  <c:v>-0.68315899999999996</c:v>
                </c:pt>
                <c:pt idx="2974">
                  <c:v>-0.68321799999999999</c:v>
                </c:pt>
                <c:pt idx="2975">
                  <c:v>-0.68330800000000003</c:v>
                </c:pt>
                <c:pt idx="2976">
                  <c:v>-0.68336699999999995</c:v>
                </c:pt>
                <c:pt idx="2977">
                  <c:v>-0.68312899999999999</c:v>
                </c:pt>
                <c:pt idx="2978">
                  <c:v>-0.68318900000000005</c:v>
                </c:pt>
                <c:pt idx="2979">
                  <c:v>-0.68336699999999995</c:v>
                </c:pt>
                <c:pt idx="2980">
                  <c:v>-0.68348699999999996</c:v>
                </c:pt>
                <c:pt idx="2981">
                  <c:v>-0.68336699999999995</c:v>
                </c:pt>
                <c:pt idx="2982">
                  <c:v>-0.68315899999999996</c:v>
                </c:pt>
                <c:pt idx="2983">
                  <c:v>-0.68303999999999998</c:v>
                </c:pt>
                <c:pt idx="2984">
                  <c:v>-0.683338</c:v>
                </c:pt>
                <c:pt idx="2985">
                  <c:v>-0.683338</c:v>
                </c:pt>
                <c:pt idx="2986">
                  <c:v>-0.68318900000000005</c:v>
                </c:pt>
                <c:pt idx="2987">
                  <c:v>-0.68291999999999997</c:v>
                </c:pt>
                <c:pt idx="2988">
                  <c:v>-0.68274100000000004</c:v>
                </c:pt>
                <c:pt idx="2989">
                  <c:v>-0.68256300000000003</c:v>
                </c:pt>
                <c:pt idx="2990">
                  <c:v>-0.68306900000000004</c:v>
                </c:pt>
                <c:pt idx="2991">
                  <c:v>-0.68324799999999997</c:v>
                </c:pt>
                <c:pt idx="2992">
                  <c:v>-0.68306900000000004</c:v>
                </c:pt>
                <c:pt idx="2993">
                  <c:v>-0.68348699999999996</c:v>
                </c:pt>
                <c:pt idx="2994">
                  <c:v>-0.68339700000000003</c:v>
                </c:pt>
                <c:pt idx="2995">
                  <c:v>-0.68280099999999999</c:v>
                </c:pt>
                <c:pt idx="2996">
                  <c:v>-0.68259199999999998</c:v>
                </c:pt>
                <c:pt idx="2997">
                  <c:v>-0.68259199999999998</c:v>
                </c:pt>
                <c:pt idx="2998">
                  <c:v>-0.68256300000000003</c:v>
                </c:pt>
                <c:pt idx="2999">
                  <c:v>-0.68250299999999997</c:v>
                </c:pt>
                <c:pt idx="3000">
                  <c:v>-0.68238399999999999</c:v>
                </c:pt>
                <c:pt idx="3001">
                  <c:v>-0.68229399999999996</c:v>
                </c:pt>
                <c:pt idx="3002">
                  <c:v>-0.68232400000000004</c:v>
                </c:pt>
                <c:pt idx="3003">
                  <c:v>-0.68280099999999999</c:v>
                </c:pt>
                <c:pt idx="3004">
                  <c:v>-0.68330800000000003</c:v>
                </c:pt>
                <c:pt idx="3005">
                  <c:v>-0.68330800000000003</c:v>
                </c:pt>
                <c:pt idx="3006">
                  <c:v>-0.68464899999999995</c:v>
                </c:pt>
                <c:pt idx="3007">
                  <c:v>-0.68646700000000005</c:v>
                </c:pt>
                <c:pt idx="3008">
                  <c:v>-0.68727099999999997</c:v>
                </c:pt>
                <c:pt idx="3009">
                  <c:v>-0.688106</c:v>
                </c:pt>
                <c:pt idx="3010">
                  <c:v>-0.68950699999999998</c:v>
                </c:pt>
                <c:pt idx="3011">
                  <c:v>-0.69108599999999998</c:v>
                </c:pt>
                <c:pt idx="3012">
                  <c:v>-0.69165200000000004</c:v>
                </c:pt>
                <c:pt idx="3013">
                  <c:v>-0.69165200000000004</c:v>
                </c:pt>
                <c:pt idx="3014">
                  <c:v>-0.69126500000000002</c:v>
                </c:pt>
                <c:pt idx="3015">
                  <c:v>-0.69093700000000002</c:v>
                </c:pt>
                <c:pt idx="3016">
                  <c:v>-0.69049000000000005</c:v>
                </c:pt>
                <c:pt idx="3017">
                  <c:v>-0.69045999999999996</c:v>
                </c:pt>
                <c:pt idx="3018">
                  <c:v>-0.69093700000000002</c:v>
                </c:pt>
                <c:pt idx="3019">
                  <c:v>-0.69186099999999995</c:v>
                </c:pt>
                <c:pt idx="3020">
                  <c:v>-0.69433500000000004</c:v>
                </c:pt>
                <c:pt idx="3021">
                  <c:v>-0.69716599999999995</c:v>
                </c:pt>
                <c:pt idx="3022">
                  <c:v>-0.69981800000000005</c:v>
                </c:pt>
                <c:pt idx="3023">
                  <c:v>-0.70255999999999996</c:v>
                </c:pt>
                <c:pt idx="3024">
                  <c:v>-0.70458699999999996</c:v>
                </c:pt>
                <c:pt idx="3025">
                  <c:v>-0.70607699999999995</c:v>
                </c:pt>
                <c:pt idx="3026">
                  <c:v>-0.70723899999999995</c:v>
                </c:pt>
                <c:pt idx="3027">
                  <c:v>-0.70837099999999997</c:v>
                </c:pt>
                <c:pt idx="3028">
                  <c:v>-0.70941500000000002</c:v>
                </c:pt>
                <c:pt idx="3029">
                  <c:v>-0.709951</c:v>
                </c:pt>
                <c:pt idx="3030">
                  <c:v>-0.71063600000000005</c:v>
                </c:pt>
                <c:pt idx="3031">
                  <c:v>-0.71147099999999996</c:v>
                </c:pt>
                <c:pt idx="3032">
                  <c:v>-0.71182900000000005</c:v>
                </c:pt>
                <c:pt idx="3033">
                  <c:v>-0.71206700000000001</c:v>
                </c:pt>
                <c:pt idx="3034">
                  <c:v>-0.71248400000000001</c:v>
                </c:pt>
                <c:pt idx="3035">
                  <c:v>-0.71293099999999998</c:v>
                </c:pt>
                <c:pt idx="3036">
                  <c:v>-0.71302100000000002</c:v>
                </c:pt>
                <c:pt idx="3037">
                  <c:v>-0.71314</c:v>
                </c:pt>
                <c:pt idx="3038">
                  <c:v>-0.71331900000000004</c:v>
                </c:pt>
                <c:pt idx="3039">
                  <c:v>-0.71334799999999998</c:v>
                </c:pt>
                <c:pt idx="3040">
                  <c:v>-0.71343800000000002</c:v>
                </c:pt>
                <c:pt idx="3041">
                  <c:v>-0.71334799999999998</c:v>
                </c:pt>
                <c:pt idx="3042">
                  <c:v>-0.71370599999999995</c:v>
                </c:pt>
                <c:pt idx="3043">
                  <c:v>-0.71403399999999995</c:v>
                </c:pt>
                <c:pt idx="3044">
                  <c:v>-0.71394500000000005</c:v>
                </c:pt>
                <c:pt idx="3045">
                  <c:v>-0.71373600000000004</c:v>
                </c:pt>
                <c:pt idx="3046">
                  <c:v>-0.71394500000000005</c:v>
                </c:pt>
                <c:pt idx="3047">
                  <c:v>-0.71367599999999998</c:v>
                </c:pt>
                <c:pt idx="3048">
                  <c:v>-0.71349700000000005</c:v>
                </c:pt>
                <c:pt idx="3049">
                  <c:v>-0.71373600000000004</c:v>
                </c:pt>
                <c:pt idx="3050">
                  <c:v>-0.71415300000000004</c:v>
                </c:pt>
                <c:pt idx="3051">
                  <c:v>-0.71415300000000004</c:v>
                </c:pt>
                <c:pt idx="3052">
                  <c:v>-0.71391499999999997</c:v>
                </c:pt>
                <c:pt idx="3053">
                  <c:v>-0.71367599999999998</c:v>
                </c:pt>
                <c:pt idx="3054">
                  <c:v>-0.71376600000000001</c:v>
                </c:pt>
                <c:pt idx="3055">
                  <c:v>-0.71409400000000001</c:v>
                </c:pt>
                <c:pt idx="3056">
                  <c:v>-0.71391499999999997</c:v>
                </c:pt>
                <c:pt idx="3057">
                  <c:v>-0.71445099999999995</c:v>
                </c:pt>
                <c:pt idx="3058">
                  <c:v>-0.71474899999999997</c:v>
                </c:pt>
                <c:pt idx="3059">
                  <c:v>-0.71442099999999997</c:v>
                </c:pt>
                <c:pt idx="3060">
                  <c:v>-0.71424299999999996</c:v>
                </c:pt>
                <c:pt idx="3061">
                  <c:v>-0.71391499999999997</c:v>
                </c:pt>
                <c:pt idx="3062">
                  <c:v>-0.71385500000000002</c:v>
                </c:pt>
                <c:pt idx="3063">
                  <c:v>-0.71409400000000001</c:v>
                </c:pt>
                <c:pt idx="3064">
                  <c:v>-0.71439200000000003</c:v>
                </c:pt>
                <c:pt idx="3065">
                  <c:v>-0.71442099999999997</c:v>
                </c:pt>
                <c:pt idx="3066">
                  <c:v>-0.71263299999999996</c:v>
                </c:pt>
                <c:pt idx="3067">
                  <c:v>-0.711233</c:v>
                </c:pt>
                <c:pt idx="3068">
                  <c:v>-0.71054700000000004</c:v>
                </c:pt>
                <c:pt idx="3069">
                  <c:v>-0.70947400000000005</c:v>
                </c:pt>
                <c:pt idx="3070">
                  <c:v>-0.70804400000000001</c:v>
                </c:pt>
                <c:pt idx="3071">
                  <c:v>-0.70643400000000001</c:v>
                </c:pt>
                <c:pt idx="3072">
                  <c:v>-0.70524200000000004</c:v>
                </c:pt>
                <c:pt idx="3073">
                  <c:v>-0.70485500000000001</c:v>
                </c:pt>
                <c:pt idx="3074">
                  <c:v>-0.70443800000000001</c:v>
                </c:pt>
                <c:pt idx="3075">
                  <c:v>-0.70419900000000002</c:v>
                </c:pt>
                <c:pt idx="3076">
                  <c:v>-0.70393099999999997</c:v>
                </c:pt>
                <c:pt idx="3077">
                  <c:v>-0.703901</c:v>
                </c:pt>
                <c:pt idx="3078">
                  <c:v>-0.70399100000000003</c:v>
                </c:pt>
                <c:pt idx="3079">
                  <c:v>-0.70351399999999997</c:v>
                </c:pt>
                <c:pt idx="3080">
                  <c:v>-0.70354399999999995</c:v>
                </c:pt>
                <c:pt idx="3081">
                  <c:v>-0.70363299999999995</c:v>
                </c:pt>
                <c:pt idx="3082">
                  <c:v>-0.704318</c:v>
                </c:pt>
                <c:pt idx="3083">
                  <c:v>-0.70464599999999999</c:v>
                </c:pt>
                <c:pt idx="3084">
                  <c:v>-0.70446699999999995</c:v>
                </c:pt>
                <c:pt idx="3085">
                  <c:v>-0.70440800000000003</c:v>
                </c:pt>
                <c:pt idx="3086">
                  <c:v>-0.70416900000000004</c:v>
                </c:pt>
                <c:pt idx="3087">
                  <c:v>-0.70437799999999995</c:v>
                </c:pt>
                <c:pt idx="3088">
                  <c:v>-0.70479499999999995</c:v>
                </c:pt>
                <c:pt idx="3089">
                  <c:v>-0.70467599999999997</c:v>
                </c:pt>
                <c:pt idx="3090">
                  <c:v>-0.70494400000000002</c:v>
                </c:pt>
                <c:pt idx="3091">
                  <c:v>-0.70488499999999998</c:v>
                </c:pt>
                <c:pt idx="3092">
                  <c:v>-0.70479499999999995</c:v>
                </c:pt>
                <c:pt idx="3093">
                  <c:v>-0.70449700000000004</c:v>
                </c:pt>
                <c:pt idx="3094">
                  <c:v>-0.70455699999999999</c:v>
                </c:pt>
                <c:pt idx="3095">
                  <c:v>-0.70464599999999999</c:v>
                </c:pt>
                <c:pt idx="3096">
                  <c:v>-0.70485500000000001</c:v>
                </c:pt>
                <c:pt idx="3097">
                  <c:v>-0.70482500000000003</c:v>
                </c:pt>
                <c:pt idx="3098">
                  <c:v>-0.70479499999999995</c:v>
                </c:pt>
                <c:pt idx="3099">
                  <c:v>-0.70494400000000002</c:v>
                </c:pt>
                <c:pt idx="3100">
                  <c:v>-0.70482500000000003</c:v>
                </c:pt>
                <c:pt idx="3101">
                  <c:v>-0.70482500000000003</c:v>
                </c:pt>
                <c:pt idx="3102">
                  <c:v>-0.70491400000000004</c:v>
                </c:pt>
                <c:pt idx="3103">
                  <c:v>-0.70500399999999996</c:v>
                </c:pt>
                <c:pt idx="3104">
                  <c:v>-0.70494400000000002</c:v>
                </c:pt>
                <c:pt idx="3105">
                  <c:v>-0.705063</c:v>
                </c:pt>
                <c:pt idx="3106">
                  <c:v>-0.70515300000000003</c:v>
                </c:pt>
                <c:pt idx="3107">
                  <c:v>-0.70500399999999996</c:v>
                </c:pt>
                <c:pt idx="3108">
                  <c:v>-0.70503400000000005</c:v>
                </c:pt>
                <c:pt idx="3109">
                  <c:v>-0.70524200000000004</c:v>
                </c:pt>
                <c:pt idx="3110">
                  <c:v>-0.70545100000000005</c:v>
                </c:pt>
                <c:pt idx="3111">
                  <c:v>-0.70550999999999997</c:v>
                </c:pt>
                <c:pt idx="3112">
                  <c:v>-0.70568900000000001</c:v>
                </c:pt>
                <c:pt idx="3113">
                  <c:v>-0.70548100000000002</c:v>
                </c:pt>
                <c:pt idx="3114">
                  <c:v>-0.70550999999999997</c:v>
                </c:pt>
                <c:pt idx="3115">
                  <c:v>-0.70557000000000003</c:v>
                </c:pt>
                <c:pt idx="3116">
                  <c:v>-0.70503400000000005</c:v>
                </c:pt>
                <c:pt idx="3117">
                  <c:v>-0.70542099999999996</c:v>
                </c:pt>
                <c:pt idx="3118">
                  <c:v>-0.70595699999999995</c:v>
                </c:pt>
                <c:pt idx="3119">
                  <c:v>-0.70595699999999995</c:v>
                </c:pt>
                <c:pt idx="3120">
                  <c:v>-0.70553999999999994</c:v>
                </c:pt>
                <c:pt idx="3121">
                  <c:v>-0.70509299999999997</c:v>
                </c:pt>
                <c:pt idx="3122">
                  <c:v>-0.70503400000000005</c:v>
                </c:pt>
                <c:pt idx="3123">
                  <c:v>-0.70533199999999996</c:v>
                </c:pt>
                <c:pt idx="3124">
                  <c:v>-0.70577900000000005</c:v>
                </c:pt>
                <c:pt idx="3125">
                  <c:v>-0.70628500000000005</c:v>
                </c:pt>
                <c:pt idx="3126">
                  <c:v>-0.70980200000000004</c:v>
                </c:pt>
                <c:pt idx="3127">
                  <c:v>-0.71978600000000004</c:v>
                </c:pt>
                <c:pt idx="3128">
                  <c:v>-0.732124</c:v>
                </c:pt>
                <c:pt idx="3129">
                  <c:v>-0.74228700000000003</c:v>
                </c:pt>
                <c:pt idx="3130">
                  <c:v>-0.74902199999999997</c:v>
                </c:pt>
                <c:pt idx="3131">
                  <c:v>-0.75030300000000005</c:v>
                </c:pt>
                <c:pt idx="3132">
                  <c:v>-0.74809800000000004</c:v>
                </c:pt>
                <c:pt idx="3133">
                  <c:v>-0.74404499999999996</c:v>
                </c:pt>
                <c:pt idx="3134">
                  <c:v>-0.73882899999999996</c:v>
                </c:pt>
                <c:pt idx="3135">
                  <c:v>-0.73462700000000003</c:v>
                </c:pt>
                <c:pt idx="3136">
                  <c:v>-0.73063400000000001</c:v>
                </c:pt>
                <c:pt idx="3137">
                  <c:v>-0.72690900000000003</c:v>
                </c:pt>
                <c:pt idx="3138">
                  <c:v>-0.72312399999999999</c:v>
                </c:pt>
                <c:pt idx="3139">
                  <c:v>-0.71981600000000001</c:v>
                </c:pt>
                <c:pt idx="3140">
                  <c:v>-0.71719299999999997</c:v>
                </c:pt>
                <c:pt idx="3141">
                  <c:v>-0.714839</c:v>
                </c:pt>
                <c:pt idx="3142">
                  <c:v>-0.71325899999999998</c:v>
                </c:pt>
                <c:pt idx="3143">
                  <c:v>-0.71162000000000003</c:v>
                </c:pt>
                <c:pt idx="3144">
                  <c:v>-0.70986199999999999</c:v>
                </c:pt>
                <c:pt idx="3145">
                  <c:v>-0.70834200000000003</c:v>
                </c:pt>
                <c:pt idx="3146">
                  <c:v>-0.70700099999999999</c:v>
                </c:pt>
                <c:pt idx="3147">
                  <c:v>-0.70548100000000002</c:v>
                </c:pt>
                <c:pt idx="3148">
                  <c:v>-0.70449700000000004</c:v>
                </c:pt>
                <c:pt idx="3149">
                  <c:v>-0.70411000000000001</c:v>
                </c:pt>
                <c:pt idx="3150">
                  <c:v>-0.70333500000000004</c:v>
                </c:pt>
                <c:pt idx="3151">
                  <c:v>-0.70238100000000003</c:v>
                </c:pt>
                <c:pt idx="3152">
                  <c:v>-0.70157700000000001</c:v>
                </c:pt>
                <c:pt idx="3153">
                  <c:v>-0.70059300000000002</c:v>
                </c:pt>
                <c:pt idx="3154">
                  <c:v>-0.69943100000000002</c:v>
                </c:pt>
                <c:pt idx="3155">
                  <c:v>-0.699133</c:v>
                </c:pt>
                <c:pt idx="3156">
                  <c:v>-0.69901400000000002</c:v>
                </c:pt>
                <c:pt idx="3157">
                  <c:v>-0.698268</c:v>
                </c:pt>
                <c:pt idx="3158">
                  <c:v>-0.697523</c:v>
                </c:pt>
                <c:pt idx="3159">
                  <c:v>-0.69665900000000003</c:v>
                </c:pt>
                <c:pt idx="3160">
                  <c:v>-0.69618199999999997</c:v>
                </c:pt>
                <c:pt idx="3161">
                  <c:v>-0.695855</c:v>
                </c:pt>
                <c:pt idx="3162">
                  <c:v>-0.69525800000000004</c:v>
                </c:pt>
                <c:pt idx="3163">
                  <c:v>-0.69499</c:v>
                </c:pt>
                <c:pt idx="3164">
                  <c:v>-0.69499</c:v>
                </c:pt>
                <c:pt idx="3165">
                  <c:v>-0.69493099999999997</c:v>
                </c:pt>
                <c:pt idx="3166">
                  <c:v>-0.69406599999999996</c:v>
                </c:pt>
                <c:pt idx="3167">
                  <c:v>-0.69376800000000005</c:v>
                </c:pt>
                <c:pt idx="3168">
                  <c:v>-0.69388799999999995</c:v>
                </c:pt>
                <c:pt idx="3169">
                  <c:v>-0.69314200000000004</c:v>
                </c:pt>
                <c:pt idx="3170">
                  <c:v>-0.69272500000000004</c:v>
                </c:pt>
                <c:pt idx="3171">
                  <c:v>-0.69272500000000004</c:v>
                </c:pt>
                <c:pt idx="3172">
                  <c:v>-0.69299299999999997</c:v>
                </c:pt>
                <c:pt idx="3173">
                  <c:v>-0.69332099999999997</c:v>
                </c:pt>
                <c:pt idx="3174">
                  <c:v>-0.69281499999999996</c:v>
                </c:pt>
                <c:pt idx="3175">
                  <c:v>-0.69186099999999995</c:v>
                </c:pt>
                <c:pt idx="3176">
                  <c:v>-0.69153299999999995</c:v>
                </c:pt>
                <c:pt idx="3177">
                  <c:v>-0.69144399999999995</c:v>
                </c:pt>
                <c:pt idx="3178">
                  <c:v>-0.69114600000000004</c:v>
                </c:pt>
                <c:pt idx="3179">
                  <c:v>-0.69087799999999999</c:v>
                </c:pt>
                <c:pt idx="3180">
                  <c:v>-0.69066899999999998</c:v>
                </c:pt>
                <c:pt idx="3181">
                  <c:v>-0.69045999999999996</c:v>
                </c:pt>
                <c:pt idx="3182">
                  <c:v>-0.69004299999999996</c:v>
                </c:pt>
                <c:pt idx="3183">
                  <c:v>-0.68944700000000003</c:v>
                </c:pt>
                <c:pt idx="3184">
                  <c:v>-0.68929799999999997</c:v>
                </c:pt>
                <c:pt idx="3185">
                  <c:v>-0.68911900000000004</c:v>
                </c:pt>
                <c:pt idx="3186">
                  <c:v>-0.68867199999999995</c:v>
                </c:pt>
                <c:pt idx="3187">
                  <c:v>-0.68837400000000004</c:v>
                </c:pt>
                <c:pt idx="3188">
                  <c:v>-0.68855299999999997</c:v>
                </c:pt>
                <c:pt idx="3189">
                  <c:v>-0.688523</c:v>
                </c:pt>
                <c:pt idx="3190">
                  <c:v>-0.68783799999999995</c:v>
                </c:pt>
                <c:pt idx="3191">
                  <c:v>-0.68739099999999997</c:v>
                </c:pt>
                <c:pt idx="3192">
                  <c:v>-0.687361</c:v>
                </c:pt>
                <c:pt idx="3193">
                  <c:v>-0.687361</c:v>
                </c:pt>
                <c:pt idx="3194">
                  <c:v>-0.68718199999999996</c:v>
                </c:pt>
                <c:pt idx="3195">
                  <c:v>-0.687033</c:v>
                </c:pt>
                <c:pt idx="3196">
                  <c:v>-0.68709299999999995</c:v>
                </c:pt>
                <c:pt idx="3197">
                  <c:v>-0.68709299999999995</c:v>
                </c:pt>
                <c:pt idx="3198">
                  <c:v>-0.68667500000000004</c:v>
                </c:pt>
                <c:pt idx="3199">
                  <c:v>-0.68652599999999997</c:v>
                </c:pt>
                <c:pt idx="3200">
                  <c:v>-0.68631799999999998</c:v>
                </c:pt>
                <c:pt idx="3201">
                  <c:v>-0.68587100000000001</c:v>
                </c:pt>
                <c:pt idx="3202">
                  <c:v>-0.68554300000000001</c:v>
                </c:pt>
                <c:pt idx="3203">
                  <c:v>-0.68578099999999997</c:v>
                </c:pt>
                <c:pt idx="3204">
                  <c:v>-0.68598999999999999</c:v>
                </c:pt>
                <c:pt idx="3205">
                  <c:v>-0.68590099999999998</c:v>
                </c:pt>
                <c:pt idx="3206">
                  <c:v>-0.68503599999999998</c:v>
                </c:pt>
                <c:pt idx="3207">
                  <c:v>-0.68473799999999996</c:v>
                </c:pt>
                <c:pt idx="3208">
                  <c:v>-0.68470799999999998</c:v>
                </c:pt>
                <c:pt idx="3209">
                  <c:v>-0.68521500000000002</c:v>
                </c:pt>
                <c:pt idx="3210">
                  <c:v>-0.68485700000000005</c:v>
                </c:pt>
                <c:pt idx="3211">
                  <c:v>-0.68438100000000002</c:v>
                </c:pt>
                <c:pt idx="3212">
                  <c:v>-0.68432099999999996</c:v>
                </c:pt>
                <c:pt idx="3213">
                  <c:v>-0.68399299999999996</c:v>
                </c:pt>
                <c:pt idx="3214">
                  <c:v>-0.683755</c:v>
                </c:pt>
                <c:pt idx="3215">
                  <c:v>-0.68369500000000005</c:v>
                </c:pt>
                <c:pt idx="3216">
                  <c:v>-0.68390399999999996</c:v>
                </c:pt>
                <c:pt idx="3217">
                  <c:v>-0.68378499999999998</c:v>
                </c:pt>
                <c:pt idx="3218">
                  <c:v>-0.68339700000000003</c:v>
                </c:pt>
                <c:pt idx="3219">
                  <c:v>-0.68345699999999998</c:v>
                </c:pt>
                <c:pt idx="3220">
                  <c:v>-0.68351600000000001</c:v>
                </c:pt>
                <c:pt idx="3221">
                  <c:v>-0.68286100000000005</c:v>
                </c:pt>
                <c:pt idx="3222">
                  <c:v>-0.68268200000000001</c:v>
                </c:pt>
                <c:pt idx="3223">
                  <c:v>-0.68294999999999995</c:v>
                </c:pt>
                <c:pt idx="3224">
                  <c:v>-0.68303999999999998</c:v>
                </c:pt>
                <c:pt idx="3225">
                  <c:v>-0.68262199999999995</c:v>
                </c:pt>
                <c:pt idx="3226">
                  <c:v>-0.68235400000000002</c:v>
                </c:pt>
                <c:pt idx="3227">
                  <c:v>-0.68262199999999995</c:v>
                </c:pt>
                <c:pt idx="3228">
                  <c:v>-0.682473</c:v>
                </c:pt>
                <c:pt idx="3229">
                  <c:v>-0.68229399999999996</c:v>
                </c:pt>
                <c:pt idx="3230">
                  <c:v>-0.68208599999999997</c:v>
                </c:pt>
                <c:pt idx="3231">
                  <c:v>-0.682056</c:v>
                </c:pt>
                <c:pt idx="3232">
                  <c:v>-0.681728</c:v>
                </c:pt>
                <c:pt idx="3233">
                  <c:v>-0.68157900000000005</c:v>
                </c:pt>
                <c:pt idx="3234">
                  <c:v>-0.68211599999999994</c:v>
                </c:pt>
                <c:pt idx="3235">
                  <c:v>-0.68193700000000002</c:v>
                </c:pt>
                <c:pt idx="3236">
                  <c:v>-0.68175799999999998</c:v>
                </c:pt>
                <c:pt idx="3237">
                  <c:v>-0.68134099999999997</c:v>
                </c:pt>
                <c:pt idx="3238">
                  <c:v>-0.68113199999999996</c:v>
                </c:pt>
                <c:pt idx="3239">
                  <c:v>-0.68119200000000002</c:v>
                </c:pt>
                <c:pt idx="3240">
                  <c:v>-0.68125100000000005</c:v>
                </c:pt>
                <c:pt idx="3241">
                  <c:v>-0.68068499999999998</c:v>
                </c:pt>
                <c:pt idx="3242">
                  <c:v>-0.68062599999999995</c:v>
                </c:pt>
                <c:pt idx="3243">
                  <c:v>-0.68110199999999999</c:v>
                </c:pt>
                <c:pt idx="3244">
                  <c:v>-0.68152000000000001</c:v>
                </c:pt>
                <c:pt idx="3245">
                  <c:v>-0.68157900000000005</c:v>
                </c:pt>
                <c:pt idx="3246">
                  <c:v>-0.68294999999999995</c:v>
                </c:pt>
                <c:pt idx="3247">
                  <c:v>-0.68423199999999995</c:v>
                </c:pt>
                <c:pt idx="3248">
                  <c:v>-0.68452999999999997</c:v>
                </c:pt>
                <c:pt idx="3249">
                  <c:v>-0.68524499999999999</c:v>
                </c:pt>
                <c:pt idx="3250">
                  <c:v>-0.68673499999999998</c:v>
                </c:pt>
                <c:pt idx="3251">
                  <c:v>-0.68888099999999997</c:v>
                </c:pt>
                <c:pt idx="3252">
                  <c:v>-0.69055</c:v>
                </c:pt>
                <c:pt idx="3253">
                  <c:v>-0.69147400000000003</c:v>
                </c:pt>
                <c:pt idx="3254">
                  <c:v>-0.69189100000000003</c:v>
                </c:pt>
                <c:pt idx="3255">
                  <c:v>-0.69233800000000001</c:v>
                </c:pt>
                <c:pt idx="3256">
                  <c:v>-0.69293400000000005</c:v>
                </c:pt>
                <c:pt idx="3257">
                  <c:v>-0.69323199999999996</c:v>
                </c:pt>
                <c:pt idx="3258">
                  <c:v>-0.69332099999999997</c:v>
                </c:pt>
                <c:pt idx="3259">
                  <c:v>-0.69350000000000001</c:v>
                </c:pt>
                <c:pt idx="3260">
                  <c:v>-0.69355999999999995</c:v>
                </c:pt>
                <c:pt idx="3261">
                  <c:v>-0.69359000000000004</c:v>
                </c:pt>
                <c:pt idx="3262">
                  <c:v>-0.69344099999999997</c:v>
                </c:pt>
                <c:pt idx="3263">
                  <c:v>-0.69314200000000004</c:v>
                </c:pt>
                <c:pt idx="3264">
                  <c:v>-0.69338100000000003</c:v>
                </c:pt>
                <c:pt idx="3265">
                  <c:v>-0.69350000000000001</c:v>
                </c:pt>
                <c:pt idx="3266">
                  <c:v>-0.69355999999999995</c:v>
                </c:pt>
                <c:pt idx="3267">
                  <c:v>-0.69359000000000004</c:v>
                </c:pt>
                <c:pt idx="3268">
                  <c:v>-0.69344099999999997</c:v>
                </c:pt>
                <c:pt idx="3269">
                  <c:v>-0.69326200000000004</c:v>
                </c:pt>
                <c:pt idx="3270">
                  <c:v>-0.69359000000000004</c:v>
                </c:pt>
                <c:pt idx="3271">
                  <c:v>-0.69394699999999998</c:v>
                </c:pt>
                <c:pt idx="3272">
                  <c:v>-0.69391700000000001</c:v>
                </c:pt>
                <c:pt idx="3273">
                  <c:v>-0.69361899999999999</c:v>
                </c:pt>
                <c:pt idx="3274">
                  <c:v>-0.69347000000000003</c:v>
                </c:pt>
                <c:pt idx="3275">
                  <c:v>-0.69367900000000005</c:v>
                </c:pt>
                <c:pt idx="3276">
                  <c:v>-0.69397699999999996</c:v>
                </c:pt>
                <c:pt idx="3277">
                  <c:v>-0.69373899999999999</c:v>
                </c:pt>
                <c:pt idx="3278">
                  <c:v>-0.69388799999999995</c:v>
                </c:pt>
                <c:pt idx="3279">
                  <c:v>-0.69391700000000001</c:v>
                </c:pt>
                <c:pt idx="3280">
                  <c:v>-0.69400700000000004</c:v>
                </c:pt>
                <c:pt idx="3281">
                  <c:v>-0.693828</c:v>
                </c:pt>
                <c:pt idx="3282">
                  <c:v>-0.69370900000000002</c:v>
                </c:pt>
                <c:pt idx="3283">
                  <c:v>-0.69430499999999995</c:v>
                </c:pt>
                <c:pt idx="3284">
                  <c:v>-0.69436399999999998</c:v>
                </c:pt>
                <c:pt idx="3285">
                  <c:v>-0.69406599999999996</c:v>
                </c:pt>
                <c:pt idx="3286">
                  <c:v>-0.69433500000000004</c:v>
                </c:pt>
                <c:pt idx="3287">
                  <c:v>-0.694245</c:v>
                </c:pt>
                <c:pt idx="3288">
                  <c:v>-0.69388799999999995</c:v>
                </c:pt>
                <c:pt idx="3289">
                  <c:v>-0.69376800000000005</c:v>
                </c:pt>
                <c:pt idx="3290">
                  <c:v>-0.69406599999999996</c:v>
                </c:pt>
                <c:pt idx="3291">
                  <c:v>-0.69361899999999999</c:v>
                </c:pt>
                <c:pt idx="3292">
                  <c:v>-0.69391700000000001</c:v>
                </c:pt>
                <c:pt idx="3293">
                  <c:v>-0.69418599999999997</c:v>
                </c:pt>
                <c:pt idx="3294">
                  <c:v>-0.694156</c:v>
                </c:pt>
                <c:pt idx="3295">
                  <c:v>-0.694156</c:v>
                </c:pt>
                <c:pt idx="3296">
                  <c:v>-0.69394699999999998</c:v>
                </c:pt>
                <c:pt idx="3297">
                  <c:v>-0.69394699999999998</c:v>
                </c:pt>
                <c:pt idx="3298">
                  <c:v>-0.69439399999999996</c:v>
                </c:pt>
                <c:pt idx="3299">
                  <c:v>-0.69493099999999997</c:v>
                </c:pt>
                <c:pt idx="3300">
                  <c:v>-0.69454300000000002</c:v>
                </c:pt>
                <c:pt idx="3301">
                  <c:v>-0.69376800000000005</c:v>
                </c:pt>
                <c:pt idx="3302">
                  <c:v>-0.69388799999999995</c:v>
                </c:pt>
                <c:pt idx="3303">
                  <c:v>-0.69445400000000002</c:v>
                </c:pt>
                <c:pt idx="3304">
                  <c:v>-0.69430499999999995</c:v>
                </c:pt>
                <c:pt idx="3305">
                  <c:v>-0.69352999999999998</c:v>
                </c:pt>
                <c:pt idx="3306">
                  <c:v>-0.69183099999999997</c:v>
                </c:pt>
                <c:pt idx="3307">
                  <c:v>-0.69060900000000003</c:v>
                </c:pt>
                <c:pt idx="3308">
                  <c:v>-0.69034099999999998</c:v>
                </c:pt>
                <c:pt idx="3309">
                  <c:v>-0.69013199999999997</c:v>
                </c:pt>
                <c:pt idx="3310">
                  <c:v>-0.68879100000000004</c:v>
                </c:pt>
                <c:pt idx="3311">
                  <c:v>-0.68667500000000004</c:v>
                </c:pt>
                <c:pt idx="3312">
                  <c:v>-0.68429099999999998</c:v>
                </c:pt>
                <c:pt idx="3313">
                  <c:v>-0.68265200000000004</c:v>
                </c:pt>
                <c:pt idx="3314">
                  <c:v>-0.68152000000000001</c:v>
                </c:pt>
                <c:pt idx="3315">
                  <c:v>-0.68035699999999999</c:v>
                </c:pt>
                <c:pt idx="3316">
                  <c:v>-0.67952299999999999</c:v>
                </c:pt>
                <c:pt idx="3317">
                  <c:v>-0.67913500000000004</c:v>
                </c:pt>
                <c:pt idx="3318">
                  <c:v>-0.67877799999999999</c:v>
                </c:pt>
                <c:pt idx="3319">
                  <c:v>-0.67824099999999998</c:v>
                </c:pt>
                <c:pt idx="3320">
                  <c:v>-0.67761499999999997</c:v>
                </c:pt>
                <c:pt idx="3321">
                  <c:v>-0.67749599999999999</c:v>
                </c:pt>
                <c:pt idx="3322">
                  <c:v>-0.67755600000000005</c:v>
                </c:pt>
                <c:pt idx="3323">
                  <c:v>-0.67693000000000003</c:v>
                </c:pt>
                <c:pt idx="3324">
                  <c:v>-0.67654300000000001</c:v>
                </c:pt>
                <c:pt idx="3325">
                  <c:v>-0.67651300000000003</c:v>
                </c:pt>
                <c:pt idx="3326">
                  <c:v>-0.67612499999999998</c:v>
                </c:pt>
                <c:pt idx="3327">
                  <c:v>-0.67594699999999996</c:v>
                </c:pt>
                <c:pt idx="3328">
                  <c:v>-0.675589</c:v>
                </c:pt>
                <c:pt idx="3329">
                  <c:v>-0.67535100000000003</c:v>
                </c:pt>
                <c:pt idx="3330">
                  <c:v>-0.675589</c:v>
                </c:pt>
                <c:pt idx="3331">
                  <c:v>-0.67532099999999995</c:v>
                </c:pt>
                <c:pt idx="3332">
                  <c:v>-0.67463499999999998</c:v>
                </c:pt>
                <c:pt idx="3333">
                  <c:v>-0.674427</c:v>
                </c:pt>
                <c:pt idx="3334">
                  <c:v>-0.67433699999999996</c:v>
                </c:pt>
                <c:pt idx="3335">
                  <c:v>-0.67406900000000003</c:v>
                </c:pt>
                <c:pt idx="3336">
                  <c:v>-0.67371099999999995</c:v>
                </c:pt>
                <c:pt idx="3337">
                  <c:v>-0.67362200000000005</c:v>
                </c:pt>
                <c:pt idx="3338">
                  <c:v>-0.67350299999999996</c:v>
                </c:pt>
                <c:pt idx="3339">
                  <c:v>-0.67350299999999996</c:v>
                </c:pt>
                <c:pt idx="3340">
                  <c:v>-0.67278800000000005</c:v>
                </c:pt>
                <c:pt idx="3341">
                  <c:v>-0.67275799999999997</c:v>
                </c:pt>
                <c:pt idx="3342">
                  <c:v>-0.672817</c:v>
                </c:pt>
                <c:pt idx="3343">
                  <c:v>-0.67272799999999999</c:v>
                </c:pt>
                <c:pt idx="3344">
                  <c:v>-0.67266800000000004</c:v>
                </c:pt>
                <c:pt idx="3345">
                  <c:v>-0.67204200000000003</c:v>
                </c:pt>
                <c:pt idx="3346">
                  <c:v>-0.67162500000000003</c:v>
                </c:pt>
                <c:pt idx="3347">
                  <c:v>-0.671655</c:v>
                </c:pt>
                <c:pt idx="3348">
                  <c:v>-0.67153600000000002</c:v>
                </c:pt>
                <c:pt idx="3349">
                  <c:v>-0.67073099999999997</c:v>
                </c:pt>
                <c:pt idx="3350">
                  <c:v>-0.67049300000000001</c:v>
                </c:pt>
                <c:pt idx="3351">
                  <c:v>-0.67028399999999999</c:v>
                </c:pt>
                <c:pt idx="3352">
                  <c:v>-0.67055200000000004</c:v>
                </c:pt>
                <c:pt idx="3353">
                  <c:v>-0.67093999999999998</c:v>
                </c:pt>
                <c:pt idx="3354">
                  <c:v>-0.67102899999999999</c:v>
                </c:pt>
                <c:pt idx="3355">
                  <c:v>-0.67064199999999996</c:v>
                </c:pt>
                <c:pt idx="3356">
                  <c:v>-0.67064199999999996</c:v>
                </c:pt>
                <c:pt idx="3357">
                  <c:v>-0.67079100000000003</c:v>
                </c:pt>
                <c:pt idx="3358">
                  <c:v>-0.67058200000000001</c:v>
                </c:pt>
                <c:pt idx="3359">
                  <c:v>-0.66977699999999996</c:v>
                </c:pt>
                <c:pt idx="3360">
                  <c:v>-0.66944999999999999</c:v>
                </c:pt>
                <c:pt idx="3361">
                  <c:v>-0.66950900000000002</c:v>
                </c:pt>
                <c:pt idx="3362">
                  <c:v>-0.669628</c:v>
                </c:pt>
                <c:pt idx="3363">
                  <c:v>-0.66947900000000005</c:v>
                </c:pt>
                <c:pt idx="3364">
                  <c:v>-0.66897300000000004</c:v>
                </c:pt>
                <c:pt idx="3365">
                  <c:v>-0.66822800000000004</c:v>
                </c:pt>
                <c:pt idx="3366">
                  <c:v>-0.66113500000000003</c:v>
                </c:pt>
                <c:pt idx="3367">
                  <c:v>-0.63940900000000001</c:v>
                </c:pt>
                <c:pt idx="3368">
                  <c:v>-0.61440499999999998</c:v>
                </c:pt>
                <c:pt idx="3369">
                  <c:v>-0.60215600000000002</c:v>
                </c:pt>
                <c:pt idx="3370">
                  <c:v>-0.60573200000000005</c:v>
                </c:pt>
                <c:pt idx="3371">
                  <c:v>-0.61681900000000001</c:v>
                </c:pt>
                <c:pt idx="3372">
                  <c:v>-0.62772600000000001</c:v>
                </c:pt>
                <c:pt idx="3373">
                  <c:v>-0.63547500000000001</c:v>
                </c:pt>
                <c:pt idx="3374">
                  <c:v>-0.63952799999999999</c:v>
                </c:pt>
                <c:pt idx="3375">
                  <c:v>-0.64185300000000001</c:v>
                </c:pt>
                <c:pt idx="3376">
                  <c:v>-0.64387899999999998</c:v>
                </c:pt>
                <c:pt idx="3377">
                  <c:v>-0.645459</c:v>
                </c:pt>
                <c:pt idx="3378">
                  <c:v>-0.64611399999999997</c:v>
                </c:pt>
                <c:pt idx="3379">
                  <c:v>-0.64638300000000004</c:v>
                </c:pt>
                <c:pt idx="3380">
                  <c:v>-0.64730699999999997</c:v>
                </c:pt>
                <c:pt idx="3381">
                  <c:v>-0.64817100000000005</c:v>
                </c:pt>
                <c:pt idx="3382">
                  <c:v>-0.64876699999999998</c:v>
                </c:pt>
                <c:pt idx="3383">
                  <c:v>-0.64918399999999998</c:v>
                </c:pt>
                <c:pt idx="3384">
                  <c:v>-0.649899</c:v>
                </c:pt>
                <c:pt idx="3385">
                  <c:v>-0.65067399999999997</c:v>
                </c:pt>
                <c:pt idx="3386">
                  <c:v>-0.651389</c:v>
                </c:pt>
                <c:pt idx="3387">
                  <c:v>-0.65234300000000001</c:v>
                </c:pt>
                <c:pt idx="3388">
                  <c:v>-0.65329700000000002</c:v>
                </c:pt>
                <c:pt idx="3389">
                  <c:v>-0.65401200000000004</c:v>
                </c:pt>
                <c:pt idx="3390">
                  <c:v>-0.65478700000000001</c:v>
                </c:pt>
                <c:pt idx="3391">
                  <c:v>-0.65529400000000004</c:v>
                </c:pt>
                <c:pt idx="3392">
                  <c:v>-0.65588999999999997</c:v>
                </c:pt>
                <c:pt idx="3393">
                  <c:v>-0.65651499999999996</c:v>
                </c:pt>
                <c:pt idx="3394">
                  <c:v>-0.65693299999999999</c:v>
                </c:pt>
                <c:pt idx="3395">
                  <c:v>-0.65723100000000001</c:v>
                </c:pt>
                <c:pt idx="3396">
                  <c:v>-0.65758799999999995</c:v>
                </c:pt>
                <c:pt idx="3397">
                  <c:v>-0.65839300000000001</c:v>
                </c:pt>
                <c:pt idx="3398">
                  <c:v>-0.65890000000000004</c:v>
                </c:pt>
                <c:pt idx="3399">
                  <c:v>-0.65940600000000005</c:v>
                </c:pt>
                <c:pt idx="3400">
                  <c:v>-0.65994299999999995</c:v>
                </c:pt>
                <c:pt idx="3401">
                  <c:v>-0.65991299999999997</c:v>
                </c:pt>
                <c:pt idx="3402">
                  <c:v>-0.65979399999999999</c:v>
                </c:pt>
                <c:pt idx="3403">
                  <c:v>-0.66006200000000004</c:v>
                </c:pt>
                <c:pt idx="3404">
                  <c:v>-0.66027100000000005</c:v>
                </c:pt>
                <c:pt idx="3405">
                  <c:v>-0.66089600000000004</c:v>
                </c:pt>
                <c:pt idx="3406">
                  <c:v>-0.66140299999999996</c:v>
                </c:pt>
                <c:pt idx="3407">
                  <c:v>-0.661165</c:v>
                </c:pt>
                <c:pt idx="3408">
                  <c:v>-0.66176100000000004</c:v>
                </c:pt>
                <c:pt idx="3409">
                  <c:v>-0.66259500000000005</c:v>
                </c:pt>
                <c:pt idx="3410">
                  <c:v>-0.66271400000000003</c:v>
                </c:pt>
                <c:pt idx="3411">
                  <c:v>-0.66262500000000002</c:v>
                </c:pt>
                <c:pt idx="3412">
                  <c:v>-0.66250600000000004</c:v>
                </c:pt>
                <c:pt idx="3413">
                  <c:v>-0.66357900000000003</c:v>
                </c:pt>
                <c:pt idx="3414">
                  <c:v>-0.66399600000000003</c:v>
                </c:pt>
                <c:pt idx="3415">
                  <c:v>-0.66387700000000005</c:v>
                </c:pt>
                <c:pt idx="3416">
                  <c:v>-0.66405499999999995</c:v>
                </c:pt>
                <c:pt idx="3417">
                  <c:v>-0.66456199999999999</c:v>
                </c:pt>
                <c:pt idx="3418">
                  <c:v>-0.66444300000000001</c:v>
                </c:pt>
                <c:pt idx="3419">
                  <c:v>-0.66450200000000004</c:v>
                </c:pt>
                <c:pt idx="3420">
                  <c:v>-0.66471100000000005</c:v>
                </c:pt>
                <c:pt idx="3421">
                  <c:v>-0.66515800000000003</c:v>
                </c:pt>
                <c:pt idx="3422">
                  <c:v>-0.66545600000000005</c:v>
                </c:pt>
                <c:pt idx="3423">
                  <c:v>-0.66542599999999996</c:v>
                </c:pt>
                <c:pt idx="3424">
                  <c:v>-0.66584399999999999</c:v>
                </c:pt>
                <c:pt idx="3425">
                  <c:v>-0.66655900000000001</c:v>
                </c:pt>
                <c:pt idx="3426">
                  <c:v>-0.66632000000000002</c:v>
                </c:pt>
                <c:pt idx="3427">
                  <c:v>-0.66640999999999995</c:v>
                </c:pt>
                <c:pt idx="3428">
                  <c:v>-0.66709499999999999</c:v>
                </c:pt>
                <c:pt idx="3429">
                  <c:v>-0.66700599999999999</c:v>
                </c:pt>
                <c:pt idx="3430">
                  <c:v>-0.66679699999999997</c:v>
                </c:pt>
                <c:pt idx="3431">
                  <c:v>-0.66709499999999999</c:v>
                </c:pt>
                <c:pt idx="3432">
                  <c:v>-0.66733399999999998</c:v>
                </c:pt>
                <c:pt idx="3433">
                  <c:v>-0.66778099999999996</c:v>
                </c:pt>
                <c:pt idx="3434">
                  <c:v>-0.66834700000000002</c:v>
                </c:pt>
                <c:pt idx="3435">
                  <c:v>-0.66882399999999997</c:v>
                </c:pt>
                <c:pt idx="3436">
                  <c:v>-0.66876400000000003</c:v>
                </c:pt>
                <c:pt idx="3437">
                  <c:v>-0.66906200000000005</c:v>
                </c:pt>
                <c:pt idx="3438">
                  <c:v>-0.66906200000000005</c:v>
                </c:pt>
                <c:pt idx="3439">
                  <c:v>-0.66912199999999999</c:v>
                </c:pt>
                <c:pt idx="3440">
                  <c:v>-0.669211</c:v>
                </c:pt>
                <c:pt idx="3441">
                  <c:v>-0.66912199999999999</c:v>
                </c:pt>
                <c:pt idx="3442">
                  <c:v>-0.669539</c:v>
                </c:pt>
                <c:pt idx="3443">
                  <c:v>-0.66986699999999999</c:v>
                </c:pt>
                <c:pt idx="3444">
                  <c:v>-0.66998599999999997</c:v>
                </c:pt>
                <c:pt idx="3445">
                  <c:v>-0.67040299999999997</c:v>
                </c:pt>
                <c:pt idx="3446">
                  <c:v>-0.670821</c:v>
                </c:pt>
                <c:pt idx="3447">
                  <c:v>-0.67102899999999999</c:v>
                </c:pt>
                <c:pt idx="3448">
                  <c:v>-0.67108900000000005</c:v>
                </c:pt>
                <c:pt idx="3449">
                  <c:v>-0.67088000000000003</c:v>
                </c:pt>
                <c:pt idx="3450">
                  <c:v>-0.67067200000000005</c:v>
                </c:pt>
                <c:pt idx="3451">
                  <c:v>-0.67096999999999996</c:v>
                </c:pt>
                <c:pt idx="3452">
                  <c:v>-0.671238</c:v>
                </c:pt>
                <c:pt idx="3453">
                  <c:v>-0.67105899999999996</c:v>
                </c:pt>
                <c:pt idx="3454">
                  <c:v>-0.67114799999999997</c:v>
                </c:pt>
                <c:pt idx="3455">
                  <c:v>-0.671655</c:v>
                </c:pt>
                <c:pt idx="3456">
                  <c:v>-0.67245999999999995</c:v>
                </c:pt>
                <c:pt idx="3457">
                  <c:v>-0.67245999999999995</c:v>
                </c:pt>
                <c:pt idx="3458">
                  <c:v>-0.671655</c:v>
                </c:pt>
                <c:pt idx="3459">
                  <c:v>-0.67150600000000005</c:v>
                </c:pt>
                <c:pt idx="3460">
                  <c:v>-0.67153600000000002</c:v>
                </c:pt>
                <c:pt idx="3461">
                  <c:v>-0.67189299999999996</c:v>
                </c:pt>
                <c:pt idx="3462">
                  <c:v>-0.67201299999999997</c:v>
                </c:pt>
                <c:pt idx="3463">
                  <c:v>-0.67219099999999998</c:v>
                </c:pt>
                <c:pt idx="3464">
                  <c:v>-0.67242999999999997</c:v>
                </c:pt>
                <c:pt idx="3465">
                  <c:v>-0.67260900000000001</c:v>
                </c:pt>
                <c:pt idx="3466">
                  <c:v>-0.67305599999999999</c:v>
                </c:pt>
                <c:pt idx="3467">
                  <c:v>-0.67299600000000004</c:v>
                </c:pt>
                <c:pt idx="3468">
                  <c:v>-0.67272799999999999</c:v>
                </c:pt>
                <c:pt idx="3469">
                  <c:v>-0.67308599999999996</c:v>
                </c:pt>
                <c:pt idx="3470">
                  <c:v>-0.67317499999999997</c:v>
                </c:pt>
                <c:pt idx="3471">
                  <c:v>-0.67290700000000003</c:v>
                </c:pt>
                <c:pt idx="3472">
                  <c:v>-0.67332400000000003</c:v>
                </c:pt>
                <c:pt idx="3473">
                  <c:v>-0.67341300000000004</c:v>
                </c:pt>
                <c:pt idx="3474">
                  <c:v>-0.67344300000000001</c:v>
                </c:pt>
                <c:pt idx="3475">
                  <c:v>-0.67356199999999999</c:v>
                </c:pt>
                <c:pt idx="3476">
                  <c:v>-0.674099</c:v>
                </c:pt>
                <c:pt idx="3477">
                  <c:v>-0.67403900000000005</c:v>
                </c:pt>
                <c:pt idx="3478">
                  <c:v>-0.67377100000000001</c:v>
                </c:pt>
                <c:pt idx="3479">
                  <c:v>-0.67391999999999996</c:v>
                </c:pt>
                <c:pt idx="3480">
                  <c:v>-0.67400899999999997</c:v>
                </c:pt>
                <c:pt idx="3481">
                  <c:v>-0.67421799999999998</c:v>
                </c:pt>
                <c:pt idx="3482">
                  <c:v>-0.67418800000000001</c:v>
                </c:pt>
                <c:pt idx="3483">
                  <c:v>-0.67400899999999997</c:v>
                </c:pt>
                <c:pt idx="3484">
                  <c:v>-0.67391999999999996</c:v>
                </c:pt>
                <c:pt idx="3485">
                  <c:v>-0.67445600000000006</c:v>
                </c:pt>
                <c:pt idx="3486">
                  <c:v>-0.67627400000000004</c:v>
                </c:pt>
                <c:pt idx="3487">
                  <c:v>-0.67806299999999997</c:v>
                </c:pt>
                <c:pt idx="3488">
                  <c:v>-0.67931399999999997</c:v>
                </c:pt>
                <c:pt idx="3489">
                  <c:v>-0.68023800000000001</c:v>
                </c:pt>
                <c:pt idx="3490">
                  <c:v>-0.68157900000000005</c:v>
                </c:pt>
                <c:pt idx="3491">
                  <c:v>-0.68303999999999998</c:v>
                </c:pt>
                <c:pt idx="3492">
                  <c:v>-0.68476800000000004</c:v>
                </c:pt>
                <c:pt idx="3493">
                  <c:v>-0.68596000000000001</c:v>
                </c:pt>
                <c:pt idx="3494">
                  <c:v>-0.68685399999999996</c:v>
                </c:pt>
                <c:pt idx="3495">
                  <c:v>-0.68750999999999995</c:v>
                </c:pt>
                <c:pt idx="3496">
                  <c:v>-0.688106</c:v>
                </c:pt>
                <c:pt idx="3497">
                  <c:v>-0.68843399999999999</c:v>
                </c:pt>
                <c:pt idx="3498">
                  <c:v>-0.68876199999999999</c:v>
                </c:pt>
                <c:pt idx="3499">
                  <c:v>-0.68882100000000002</c:v>
                </c:pt>
                <c:pt idx="3500">
                  <c:v>-0.68917899999999999</c:v>
                </c:pt>
                <c:pt idx="3501">
                  <c:v>-0.68950699999999998</c:v>
                </c:pt>
                <c:pt idx="3502">
                  <c:v>-0.68950699999999998</c:v>
                </c:pt>
                <c:pt idx="3503">
                  <c:v>-0.68953600000000004</c:v>
                </c:pt>
                <c:pt idx="3504">
                  <c:v>-0.68974500000000005</c:v>
                </c:pt>
                <c:pt idx="3505">
                  <c:v>-0.69001299999999999</c:v>
                </c:pt>
                <c:pt idx="3506">
                  <c:v>-0.69025199999999998</c:v>
                </c:pt>
                <c:pt idx="3507">
                  <c:v>-0.69060900000000003</c:v>
                </c:pt>
                <c:pt idx="3508">
                  <c:v>-0.69057900000000005</c:v>
                </c:pt>
                <c:pt idx="3509">
                  <c:v>-0.69075799999999998</c:v>
                </c:pt>
                <c:pt idx="3510">
                  <c:v>-0.69060900000000003</c:v>
                </c:pt>
                <c:pt idx="3511">
                  <c:v>-0.69078799999999996</c:v>
                </c:pt>
                <c:pt idx="3512">
                  <c:v>-0.69108599999999998</c:v>
                </c:pt>
                <c:pt idx="3513">
                  <c:v>-0.69129499999999999</c:v>
                </c:pt>
                <c:pt idx="3514">
                  <c:v>-0.69177200000000005</c:v>
                </c:pt>
                <c:pt idx="3515">
                  <c:v>-0.69194999999999995</c:v>
                </c:pt>
                <c:pt idx="3516">
                  <c:v>-0.69192100000000001</c:v>
                </c:pt>
                <c:pt idx="3517">
                  <c:v>-0.69194999999999995</c:v>
                </c:pt>
                <c:pt idx="3518">
                  <c:v>-0.69201000000000001</c:v>
                </c:pt>
                <c:pt idx="3519">
                  <c:v>-0.69198000000000004</c:v>
                </c:pt>
                <c:pt idx="3520">
                  <c:v>-0.69212899999999999</c:v>
                </c:pt>
                <c:pt idx="3521">
                  <c:v>-0.69251700000000005</c:v>
                </c:pt>
                <c:pt idx="3522">
                  <c:v>-0.69227799999999995</c:v>
                </c:pt>
                <c:pt idx="3523">
                  <c:v>-0.69221900000000003</c:v>
                </c:pt>
                <c:pt idx="3524">
                  <c:v>-0.69251700000000005</c:v>
                </c:pt>
                <c:pt idx="3525">
                  <c:v>-0.69254599999999999</c:v>
                </c:pt>
                <c:pt idx="3526">
                  <c:v>-0.69278499999999998</c:v>
                </c:pt>
                <c:pt idx="3527">
                  <c:v>-0.69263600000000003</c:v>
                </c:pt>
                <c:pt idx="3528">
                  <c:v>-0.69299299999999997</c:v>
                </c:pt>
                <c:pt idx="3529">
                  <c:v>-0.69314200000000004</c:v>
                </c:pt>
                <c:pt idx="3530">
                  <c:v>-0.69299299999999997</c:v>
                </c:pt>
                <c:pt idx="3531">
                  <c:v>-0.69311299999999998</c:v>
                </c:pt>
                <c:pt idx="3532">
                  <c:v>-0.69344099999999997</c:v>
                </c:pt>
                <c:pt idx="3533">
                  <c:v>-0.69359000000000004</c:v>
                </c:pt>
                <c:pt idx="3534">
                  <c:v>-0.69376800000000005</c:v>
                </c:pt>
                <c:pt idx="3535">
                  <c:v>-0.69379800000000003</c:v>
                </c:pt>
                <c:pt idx="3536">
                  <c:v>-0.69409600000000005</c:v>
                </c:pt>
                <c:pt idx="3537">
                  <c:v>-0.69451300000000005</c:v>
                </c:pt>
                <c:pt idx="3538">
                  <c:v>-0.69442400000000004</c:v>
                </c:pt>
                <c:pt idx="3539">
                  <c:v>-0.69454300000000002</c:v>
                </c:pt>
                <c:pt idx="3540">
                  <c:v>-0.69481099999999996</c:v>
                </c:pt>
                <c:pt idx="3541">
                  <c:v>-0.69501999999999997</c:v>
                </c:pt>
                <c:pt idx="3542">
                  <c:v>-0.69528800000000002</c:v>
                </c:pt>
                <c:pt idx="3543">
                  <c:v>-0.69558600000000004</c:v>
                </c:pt>
                <c:pt idx="3544">
                  <c:v>-0.69555599999999995</c:v>
                </c:pt>
                <c:pt idx="3545">
                  <c:v>-0.69528800000000002</c:v>
                </c:pt>
                <c:pt idx="3546">
                  <c:v>-0.69355999999999995</c:v>
                </c:pt>
                <c:pt idx="3547">
                  <c:v>-0.69215899999999997</c:v>
                </c:pt>
                <c:pt idx="3548">
                  <c:v>-0.69168200000000002</c:v>
                </c:pt>
                <c:pt idx="3549">
                  <c:v>-0.69108599999999998</c:v>
                </c:pt>
                <c:pt idx="3550">
                  <c:v>-0.68962599999999996</c:v>
                </c:pt>
                <c:pt idx="3551">
                  <c:v>-0.68843399999999999</c:v>
                </c:pt>
                <c:pt idx="3552">
                  <c:v>-0.68709299999999995</c:v>
                </c:pt>
                <c:pt idx="3553">
                  <c:v>-0.68578099999999997</c:v>
                </c:pt>
                <c:pt idx="3554">
                  <c:v>-0.68494699999999997</c:v>
                </c:pt>
                <c:pt idx="3555">
                  <c:v>-0.68464899999999995</c:v>
                </c:pt>
                <c:pt idx="3556">
                  <c:v>-0.68423199999999995</c:v>
                </c:pt>
                <c:pt idx="3557">
                  <c:v>-0.68354599999999999</c:v>
                </c:pt>
                <c:pt idx="3558">
                  <c:v>-0.68360600000000005</c:v>
                </c:pt>
                <c:pt idx="3559">
                  <c:v>-0.68363600000000002</c:v>
                </c:pt>
                <c:pt idx="3560">
                  <c:v>-0.68327800000000005</c:v>
                </c:pt>
                <c:pt idx="3561">
                  <c:v>-0.68309900000000001</c:v>
                </c:pt>
                <c:pt idx="3562">
                  <c:v>-0.68348699999999996</c:v>
                </c:pt>
                <c:pt idx="3563">
                  <c:v>-0.68336699999999995</c:v>
                </c:pt>
                <c:pt idx="3564">
                  <c:v>-0.68315899999999996</c:v>
                </c:pt>
                <c:pt idx="3565">
                  <c:v>-0.68318900000000005</c:v>
                </c:pt>
                <c:pt idx="3566">
                  <c:v>-0.683338</c:v>
                </c:pt>
                <c:pt idx="3567">
                  <c:v>-0.68324799999999997</c:v>
                </c:pt>
                <c:pt idx="3568">
                  <c:v>-0.68309900000000001</c:v>
                </c:pt>
                <c:pt idx="3569">
                  <c:v>-0.68327800000000005</c:v>
                </c:pt>
                <c:pt idx="3570">
                  <c:v>-0.68309900000000001</c:v>
                </c:pt>
                <c:pt idx="3571">
                  <c:v>-0.68291999999999997</c:v>
                </c:pt>
                <c:pt idx="3572">
                  <c:v>-0.68280099999999999</c:v>
                </c:pt>
                <c:pt idx="3573">
                  <c:v>-0.68241399999999997</c:v>
                </c:pt>
                <c:pt idx="3574">
                  <c:v>-0.68289</c:v>
                </c:pt>
                <c:pt idx="3575">
                  <c:v>-0.68277100000000002</c:v>
                </c:pt>
                <c:pt idx="3576">
                  <c:v>-0.68235400000000002</c:v>
                </c:pt>
                <c:pt idx="3577">
                  <c:v>-0.68226500000000001</c:v>
                </c:pt>
                <c:pt idx="3578">
                  <c:v>-0.68256300000000003</c:v>
                </c:pt>
                <c:pt idx="3579">
                  <c:v>-0.68291999999999997</c:v>
                </c:pt>
                <c:pt idx="3580">
                  <c:v>-0.68268200000000001</c:v>
                </c:pt>
                <c:pt idx="3581">
                  <c:v>-0.68217499999999998</c:v>
                </c:pt>
                <c:pt idx="3582">
                  <c:v>-0.68202600000000002</c:v>
                </c:pt>
                <c:pt idx="3583">
                  <c:v>-0.68211599999999994</c:v>
                </c:pt>
                <c:pt idx="3584">
                  <c:v>-0.68178799999999995</c:v>
                </c:pt>
                <c:pt idx="3585">
                  <c:v>-0.68190700000000004</c:v>
                </c:pt>
                <c:pt idx="3586">
                  <c:v>-0.68208599999999997</c:v>
                </c:pt>
                <c:pt idx="3587">
                  <c:v>-0.68184699999999998</c:v>
                </c:pt>
                <c:pt idx="3588">
                  <c:v>-0.68199600000000005</c:v>
                </c:pt>
                <c:pt idx="3589">
                  <c:v>-0.68196699999999999</c:v>
                </c:pt>
                <c:pt idx="3590">
                  <c:v>-0.68169800000000003</c:v>
                </c:pt>
                <c:pt idx="3591">
                  <c:v>-0.682056</c:v>
                </c:pt>
                <c:pt idx="3592">
                  <c:v>-0.68184699999999998</c:v>
                </c:pt>
                <c:pt idx="3593">
                  <c:v>-0.68178799999999995</c:v>
                </c:pt>
                <c:pt idx="3594">
                  <c:v>-0.68160900000000002</c:v>
                </c:pt>
                <c:pt idx="3595">
                  <c:v>-0.68137099999999995</c:v>
                </c:pt>
                <c:pt idx="3596">
                  <c:v>-0.68116200000000005</c:v>
                </c:pt>
                <c:pt idx="3597">
                  <c:v>-0.68122199999999999</c:v>
                </c:pt>
                <c:pt idx="3598">
                  <c:v>-0.68125100000000005</c:v>
                </c:pt>
                <c:pt idx="3599">
                  <c:v>-0.68175799999999998</c:v>
                </c:pt>
                <c:pt idx="3600">
                  <c:v>-0.68160900000000002</c:v>
                </c:pt>
                <c:pt idx="3601">
                  <c:v>-0.68145999999999995</c:v>
                </c:pt>
                <c:pt idx="3602">
                  <c:v>-0.68142999999999998</c:v>
                </c:pt>
                <c:pt idx="3603">
                  <c:v>-0.68157900000000005</c:v>
                </c:pt>
                <c:pt idx="3604">
                  <c:v>-0.68152000000000001</c:v>
                </c:pt>
                <c:pt idx="3605">
                  <c:v>-0.68092399999999997</c:v>
                </c:pt>
                <c:pt idx="3606">
                  <c:v>-0.68077500000000002</c:v>
                </c:pt>
                <c:pt idx="3607">
                  <c:v>-0.68125100000000005</c:v>
                </c:pt>
                <c:pt idx="3608">
                  <c:v>-0.68122199999999999</c:v>
                </c:pt>
                <c:pt idx="3609">
                  <c:v>-0.68113199999999996</c:v>
                </c:pt>
                <c:pt idx="3610">
                  <c:v>-0.68160900000000002</c:v>
                </c:pt>
                <c:pt idx="3611">
                  <c:v>-0.68113199999999996</c:v>
                </c:pt>
                <c:pt idx="3612">
                  <c:v>-0.67958200000000002</c:v>
                </c:pt>
                <c:pt idx="3613">
                  <c:v>-0.67824099999999998</c:v>
                </c:pt>
                <c:pt idx="3614">
                  <c:v>-0.67734700000000003</c:v>
                </c:pt>
                <c:pt idx="3615">
                  <c:v>-0.67654300000000001</c:v>
                </c:pt>
                <c:pt idx="3616">
                  <c:v>-0.67555900000000002</c:v>
                </c:pt>
                <c:pt idx="3617">
                  <c:v>-0.67540999999999995</c:v>
                </c:pt>
                <c:pt idx="3618">
                  <c:v>-0.67537999999999998</c:v>
                </c:pt>
                <c:pt idx="3619">
                  <c:v>-0.67648299999999995</c:v>
                </c:pt>
                <c:pt idx="3620">
                  <c:v>-0.67892699999999995</c:v>
                </c:pt>
                <c:pt idx="3621">
                  <c:v>-0.68169800000000003</c:v>
                </c:pt>
                <c:pt idx="3622">
                  <c:v>-0.68444000000000005</c:v>
                </c:pt>
                <c:pt idx="3623">
                  <c:v>-0.68688400000000005</c:v>
                </c:pt>
                <c:pt idx="3624">
                  <c:v>-0.68891100000000005</c:v>
                </c:pt>
                <c:pt idx="3625">
                  <c:v>-0.69057900000000005</c:v>
                </c:pt>
                <c:pt idx="3626">
                  <c:v>-0.69183099999999997</c:v>
                </c:pt>
                <c:pt idx="3627">
                  <c:v>-0.69290399999999996</c:v>
                </c:pt>
                <c:pt idx="3628">
                  <c:v>-0.69355999999999995</c:v>
                </c:pt>
                <c:pt idx="3629">
                  <c:v>-0.69421500000000003</c:v>
                </c:pt>
                <c:pt idx="3630">
                  <c:v>-0.69484100000000004</c:v>
                </c:pt>
                <c:pt idx="3631">
                  <c:v>-0.69510899999999998</c:v>
                </c:pt>
                <c:pt idx="3632">
                  <c:v>-0.69501999999999997</c:v>
                </c:pt>
                <c:pt idx="3633">
                  <c:v>-0.69528800000000002</c:v>
                </c:pt>
                <c:pt idx="3634">
                  <c:v>-0.69606299999999999</c:v>
                </c:pt>
                <c:pt idx="3635">
                  <c:v>-0.69636100000000001</c:v>
                </c:pt>
                <c:pt idx="3636">
                  <c:v>-0.69594400000000001</c:v>
                </c:pt>
                <c:pt idx="3637">
                  <c:v>-0.69579500000000005</c:v>
                </c:pt>
                <c:pt idx="3638">
                  <c:v>-0.69591400000000003</c:v>
                </c:pt>
                <c:pt idx="3639">
                  <c:v>-0.69579500000000005</c:v>
                </c:pt>
                <c:pt idx="3640">
                  <c:v>-0.69552700000000001</c:v>
                </c:pt>
                <c:pt idx="3641">
                  <c:v>-0.69573499999999999</c:v>
                </c:pt>
                <c:pt idx="3642">
                  <c:v>-0.69618199999999997</c:v>
                </c:pt>
                <c:pt idx="3643">
                  <c:v>-0.6966</c:v>
                </c:pt>
                <c:pt idx="3644">
                  <c:v>-0.69647999999999999</c:v>
                </c:pt>
                <c:pt idx="3645">
                  <c:v>-0.69645100000000004</c:v>
                </c:pt>
                <c:pt idx="3646">
                  <c:v>-0.69657000000000002</c:v>
                </c:pt>
                <c:pt idx="3647">
                  <c:v>-0.69630199999999998</c:v>
                </c:pt>
                <c:pt idx="3648">
                  <c:v>-0.69612300000000005</c:v>
                </c:pt>
                <c:pt idx="3649">
                  <c:v>-0.696272</c:v>
                </c:pt>
                <c:pt idx="3650">
                  <c:v>-0.69630199999999998</c:v>
                </c:pt>
                <c:pt idx="3651">
                  <c:v>-0.69594400000000001</c:v>
                </c:pt>
                <c:pt idx="3652">
                  <c:v>-0.69567599999999996</c:v>
                </c:pt>
                <c:pt idx="3653">
                  <c:v>-0.69606299999999999</c:v>
                </c:pt>
                <c:pt idx="3654">
                  <c:v>-0.69671899999999998</c:v>
                </c:pt>
                <c:pt idx="3655">
                  <c:v>-0.69665900000000003</c:v>
                </c:pt>
                <c:pt idx="3656">
                  <c:v>-0.69665900000000003</c:v>
                </c:pt>
                <c:pt idx="3657">
                  <c:v>-0.69674899999999995</c:v>
                </c:pt>
                <c:pt idx="3658">
                  <c:v>-0.69612300000000005</c:v>
                </c:pt>
                <c:pt idx="3659">
                  <c:v>-0.69555599999999995</c:v>
                </c:pt>
                <c:pt idx="3660">
                  <c:v>-0.69561600000000001</c:v>
                </c:pt>
                <c:pt idx="3661">
                  <c:v>-0.69591400000000003</c:v>
                </c:pt>
                <c:pt idx="3662">
                  <c:v>-0.69591400000000003</c:v>
                </c:pt>
                <c:pt idx="3663">
                  <c:v>-0.69564599999999999</c:v>
                </c:pt>
                <c:pt idx="3664">
                  <c:v>-0.69582500000000003</c:v>
                </c:pt>
                <c:pt idx="3665">
                  <c:v>-0.69621200000000005</c:v>
                </c:pt>
                <c:pt idx="3666">
                  <c:v>-0.69582500000000003</c:v>
                </c:pt>
                <c:pt idx="3667">
                  <c:v>-0.69537800000000005</c:v>
                </c:pt>
                <c:pt idx="3668">
                  <c:v>-0.69528800000000002</c:v>
                </c:pt>
                <c:pt idx="3669">
                  <c:v>-0.69549700000000003</c:v>
                </c:pt>
                <c:pt idx="3670">
                  <c:v>-0.69567599999999996</c:v>
                </c:pt>
                <c:pt idx="3671">
                  <c:v>-0.696272</c:v>
                </c:pt>
                <c:pt idx="3672">
                  <c:v>-0.69683799999999996</c:v>
                </c:pt>
                <c:pt idx="3673">
                  <c:v>-0.69749399999999995</c:v>
                </c:pt>
                <c:pt idx="3674">
                  <c:v>-0.69788099999999997</c:v>
                </c:pt>
                <c:pt idx="3675">
                  <c:v>-0.69767199999999996</c:v>
                </c:pt>
                <c:pt idx="3676">
                  <c:v>-0.69779199999999997</c:v>
                </c:pt>
                <c:pt idx="3677">
                  <c:v>-0.69832799999999995</c:v>
                </c:pt>
                <c:pt idx="3678">
                  <c:v>-0.69817899999999999</c:v>
                </c:pt>
                <c:pt idx="3679">
                  <c:v>-0.69808999999999999</c:v>
                </c:pt>
                <c:pt idx="3680">
                  <c:v>-0.69850699999999999</c:v>
                </c:pt>
                <c:pt idx="3681">
                  <c:v>-0.69880500000000001</c:v>
                </c:pt>
                <c:pt idx="3682">
                  <c:v>-0.69937099999999996</c:v>
                </c:pt>
                <c:pt idx="3683">
                  <c:v>-0.69940100000000005</c:v>
                </c:pt>
                <c:pt idx="3684">
                  <c:v>-0.69957999999999998</c:v>
                </c:pt>
                <c:pt idx="3685">
                  <c:v>-0.69957999999999998</c:v>
                </c:pt>
                <c:pt idx="3686">
                  <c:v>-0.69952000000000003</c:v>
                </c:pt>
                <c:pt idx="3687">
                  <c:v>-0.69981800000000005</c:v>
                </c:pt>
                <c:pt idx="3688">
                  <c:v>-0.70014600000000005</c:v>
                </c:pt>
                <c:pt idx="3689">
                  <c:v>-0.70023500000000005</c:v>
                </c:pt>
                <c:pt idx="3690">
                  <c:v>-0.70050400000000002</c:v>
                </c:pt>
                <c:pt idx="3691">
                  <c:v>-0.70083099999999998</c:v>
                </c:pt>
                <c:pt idx="3692">
                  <c:v>-0.70106999999999997</c:v>
                </c:pt>
                <c:pt idx="3693">
                  <c:v>-0.70139799999999997</c:v>
                </c:pt>
                <c:pt idx="3694">
                  <c:v>-0.70127899999999999</c:v>
                </c:pt>
                <c:pt idx="3695">
                  <c:v>-0.70083099999999998</c:v>
                </c:pt>
                <c:pt idx="3696">
                  <c:v>-0.70089100000000004</c:v>
                </c:pt>
                <c:pt idx="3697">
                  <c:v>-0.70080200000000004</c:v>
                </c:pt>
                <c:pt idx="3698">
                  <c:v>-0.70083099999999998</c:v>
                </c:pt>
                <c:pt idx="3699">
                  <c:v>-0.70089100000000004</c:v>
                </c:pt>
                <c:pt idx="3700">
                  <c:v>-0.70136799999999999</c:v>
                </c:pt>
                <c:pt idx="3701">
                  <c:v>-0.70157700000000001</c:v>
                </c:pt>
                <c:pt idx="3702">
                  <c:v>-0.70106999999999997</c:v>
                </c:pt>
                <c:pt idx="3703">
                  <c:v>-0.70139799999999997</c:v>
                </c:pt>
                <c:pt idx="3704">
                  <c:v>-0.70163600000000004</c:v>
                </c:pt>
                <c:pt idx="3705">
                  <c:v>-0.70136799999999999</c:v>
                </c:pt>
                <c:pt idx="3706">
                  <c:v>-0.70095099999999999</c:v>
                </c:pt>
                <c:pt idx="3707">
                  <c:v>-0.70133800000000002</c:v>
                </c:pt>
                <c:pt idx="3708">
                  <c:v>-0.70166600000000001</c:v>
                </c:pt>
                <c:pt idx="3709">
                  <c:v>-0.70163600000000004</c:v>
                </c:pt>
                <c:pt idx="3710">
                  <c:v>-0.70178499999999999</c:v>
                </c:pt>
                <c:pt idx="3711">
                  <c:v>-0.70187500000000003</c:v>
                </c:pt>
                <c:pt idx="3712">
                  <c:v>-0.70217300000000005</c:v>
                </c:pt>
                <c:pt idx="3713">
                  <c:v>-0.70202399999999998</c:v>
                </c:pt>
                <c:pt idx="3714">
                  <c:v>-0.70178499999999999</c:v>
                </c:pt>
                <c:pt idx="3715">
                  <c:v>-0.70175500000000002</c:v>
                </c:pt>
                <c:pt idx="3716">
                  <c:v>-0.70196400000000003</c:v>
                </c:pt>
                <c:pt idx="3717">
                  <c:v>-0.702322</c:v>
                </c:pt>
                <c:pt idx="3718">
                  <c:v>-0.70238100000000003</c:v>
                </c:pt>
                <c:pt idx="3719">
                  <c:v>-0.70255999999999996</c:v>
                </c:pt>
                <c:pt idx="3720">
                  <c:v>-0.70285799999999998</c:v>
                </c:pt>
                <c:pt idx="3721">
                  <c:v>-0.70291800000000004</c:v>
                </c:pt>
                <c:pt idx="3722">
                  <c:v>-0.70282800000000001</c:v>
                </c:pt>
                <c:pt idx="3723">
                  <c:v>-0.70259000000000005</c:v>
                </c:pt>
                <c:pt idx="3724">
                  <c:v>-0.70259000000000005</c:v>
                </c:pt>
                <c:pt idx="3725">
                  <c:v>-0.70321599999999995</c:v>
                </c:pt>
                <c:pt idx="3726">
                  <c:v>-0.70488499999999998</c:v>
                </c:pt>
                <c:pt idx="3727">
                  <c:v>-0.70595699999999995</c:v>
                </c:pt>
                <c:pt idx="3728">
                  <c:v>-0.70652400000000004</c:v>
                </c:pt>
                <c:pt idx="3729">
                  <c:v>-0.70798399999999995</c:v>
                </c:pt>
                <c:pt idx="3730">
                  <c:v>-0.71132200000000001</c:v>
                </c:pt>
                <c:pt idx="3731">
                  <c:v>-0.71534500000000001</c:v>
                </c:pt>
                <c:pt idx="3732">
                  <c:v>-0.71763999999999994</c:v>
                </c:pt>
                <c:pt idx="3733">
                  <c:v>-0.71755100000000005</c:v>
                </c:pt>
                <c:pt idx="3734">
                  <c:v>-0.71549399999999996</c:v>
                </c:pt>
                <c:pt idx="3735">
                  <c:v>-0.71299100000000004</c:v>
                </c:pt>
                <c:pt idx="3736">
                  <c:v>-0.71051699999999995</c:v>
                </c:pt>
                <c:pt idx="3737">
                  <c:v>-0.70801400000000003</c:v>
                </c:pt>
                <c:pt idx="3738">
                  <c:v>-0.70589800000000003</c:v>
                </c:pt>
                <c:pt idx="3739">
                  <c:v>-0.70434799999999997</c:v>
                </c:pt>
                <c:pt idx="3740">
                  <c:v>-0.70270900000000003</c:v>
                </c:pt>
                <c:pt idx="3741">
                  <c:v>-0.70133800000000002</c:v>
                </c:pt>
                <c:pt idx="3742">
                  <c:v>-0.70044399999999996</c:v>
                </c:pt>
                <c:pt idx="3743">
                  <c:v>-0.69984800000000003</c:v>
                </c:pt>
                <c:pt idx="3744">
                  <c:v>-0.69910300000000003</c:v>
                </c:pt>
                <c:pt idx="3745">
                  <c:v>-0.69806000000000001</c:v>
                </c:pt>
                <c:pt idx="3746">
                  <c:v>-0.69779199999999997</c:v>
                </c:pt>
                <c:pt idx="3747">
                  <c:v>-0.69740400000000002</c:v>
                </c:pt>
                <c:pt idx="3748">
                  <c:v>-0.697106</c:v>
                </c:pt>
                <c:pt idx="3749">
                  <c:v>-0.69740400000000002</c:v>
                </c:pt>
                <c:pt idx="3750">
                  <c:v>-0.69689800000000002</c:v>
                </c:pt>
                <c:pt idx="3751">
                  <c:v>-0.69647999999999999</c:v>
                </c:pt>
                <c:pt idx="3752">
                  <c:v>-0.69665900000000003</c:v>
                </c:pt>
                <c:pt idx="3753">
                  <c:v>-0.697017</c:v>
                </c:pt>
                <c:pt idx="3754">
                  <c:v>-0.69689800000000002</c:v>
                </c:pt>
                <c:pt idx="3755">
                  <c:v>-0.69671899999999998</c:v>
                </c:pt>
                <c:pt idx="3756">
                  <c:v>-0.697017</c:v>
                </c:pt>
                <c:pt idx="3757">
                  <c:v>-0.696689</c:v>
                </c:pt>
                <c:pt idx="3758">
                  <c:v>-0.69654000000000005</c:v>
                </c:pt>
                <c:pt idx="3759">
                  <c:v>-0.69698700000000002</c:v>
                </c:pt>
                <c:pt idx="3760">
                  <c:v>-0.69689800000000002</c:v>
                </c:pt>
                <c:pt idx="3761">
                  <c:v>-0.69683799999999996</c:v>
                </c:pt>
                <c:pt idx="3762">
                  <c:v>-0.69713599999999998</c:v>
                </c:pt>
                <c:pt idx="3763">
                  <c:v>-0.69734499999999999</c:v>
                </c:pt>
                <c:pt idx="3764">
                  <c:v>-0.69713599999999998</c:v>
                </c:pt>
                <c:pt idx="3765">
                  <c:v>-0.69725499999999996</c:v>
                </c:pt>
                <c:pt idx="3766">
                  <c:v>-0.697523</c:v>
                </c:pt>
                <c:pt idx="3767">
                  <c:v>-0.69764300000000001</c:v>
                </c:pt>
                <c:pt idx="3768">
                  <c:v>-0.69811900000000005</c:v>
                </c:pt>
                <c:pt idx="3769">
                  <c:v>-0.69808999999999999</c:v>
                </c:pt>
                <c:pt idx="3770">
                  <c:v>-0.697851</c:v>
                </c:pt>
                <c:pt idx="3771">
                  <c:v>-0.697523</c:v>
                </c:pt>
                <c:pt idx="3772">
                  <c:v>-0.69791099999999995</c:v>
                </c:pt>
                <c:pt idx="3773">
                  <c:v>-0.69817899999999999</c:v>
                </c:pt>
                <c:pt idx="3774">
                  <c:v>-0.69820899999999997</c:v>
                </c:pt>
                <c:pt idx="3775">
                  <c:v>-0.69853699999999996</c:v>
                </c:pt>
                <c:pt idx="3776">
                  <c:v>-0.69907300000000006</c:v>
                </c:pt>
                <c:pt idx="3777">
                  <c:v>-0.69856700000000005</c:v>
                </c:pt>
                <c:pt idx="3778">
                  <c:v>-0.69847700000000001</c:v>
                </c:pt>
                <c:pt idx="3779">
                  <c:v>-0.69910300000000003</c:v>
                </c:pt>
                <c:pt idx="3780">
                  <c:v>-0.69904299999999997</c:v>
                </c:pt>
                <c:pt idx="3781">
                  <c:v>-0.69889400000000002</c:v>
                </c:pt>
                <c:pt idx="3782">
                  <c:v>-0.69904299999999997</c:v>
                </c:pt>
                <c:pt idx="3783">
                  <c:v>-0.69928199999999996</c:v>
                </c:pt>
                <c:pt idx="3784">
                  <c:v>-0.69937099999999996</c:v>
                </c:pt>
                <c:pt idx="3785">
                  <c:v>-0.69856700000000005</c:v>
                </c:pt>
                <c:pt idx="3786">
                  <c:v>-0.697017</c:v>
                </c:pt>
                <c:pt idx="3787">
                  <c:v>-0.69594400000000001</c:v>
                </c:pt>
                <c:pt idx="3788">
                  <c:v>-0.69543699999999997</c:v>
                </c:pt>
                <c:pt idx="3789">
                  <c:v>-0.69460299999999997</c:v>
                </c:pt>
                <c:pt idx="3790">
                  <c:v>-0.69296400000000002</c:v>
                </c:pt>
                <c:pt idx="3791">
                  <c:v>-0.69129499999999999</c:v>
                </c:pt>
                <c:pt idx="3792">
                  <c:v>-0.68983399999999995</c:v>
                </c:pt>
                <c:pt idx="3793">
                  <c:v>-0.68873200000000001</c:v>
                </c:pt>
                <c:pt idx="3794">
                  <c:v>-0.688195</c:v>
                </c:pt>
                <c:pt idx="3795">
                  <c:v>-0.68745000000000001</c:v>
                </c:pt>
                <c:pt idx="3796">
                  <c:v>-0.68643699999999996</c:v>
                </c:pt>
                <c:pt idx="3797">
                  <c:v>-0.68637700000000001</c:v>
                </c:pt>
                <c:pt idx="3798">
                  <c:v>-0.68655600000000006</c:v>
                </c:pt>
                <c:pt idx="3799">
                  <c:v>-0.68676499999999996</c:v>
                </c:pt>
                <c:pt idx="3800">
                  <c:v>-0.68700300000000003</c:v>
                </c:pt>
                <c:pt idx="3801">
                  <c:v>-0.68679500000000004</c:v>
                </c:pt>
                <c:pt idx="3802">
                  <c:v>-0.68637700000000001</c:v>
                </c:pt>
                <c:pt idx="3803">
                  <c:v>-0.68625800000000003</c:v>
                </c:pt>
                <c:pt idx="3804">
                  <c:v>-0.68652599999999997</c:v>
                </c:pt>
                <c:pt idx="3805">
                  <c:v>-0.68649700000000002</c:v>
                </c:pt>
                <c:pt idx="3806">
                  <c:v>-0.68610899999999997</c:v>
                </c:pt>
                <c:pt idx="3807">
                  <c:v>-0.68590099999999998</c:v>
                </c:pt>
                <c:pt idx="3808">
                  <c:v>-0.68575200000000003</c:v>
                </c:pt>
                <c:pt idx="3809">
                  <c:v>-0.68605000000000005</c:v>
                </c:pt>
                <c:pt idx="3810">
                  <c:v>-0.68605000000000005</c:v>
                </c:pt>
                <c:pt idx="3811">
                  <c:v>-0.68601999999999996</c:v>
                </c:pt>
                <c:pt idx="3812">
                  <c:v>-0.68596000000000001</c:v>
                </c:pt>
                <c:pt idx="3813">
                  <c:v>-0.68601999999999996</c:v>
                </c:pt>
                <c:pt idx="3814">
                  <c:v>-0.68610899999999997</c:v>
                </c:pt>
                <c:pt idx="3815">
                  <c:v>-0.68613900000000005</c:v>
                </c:pt>
                <c:pt idx="3816">
                  <c:v>-0.68548299999999995</c:v>
                </c:pt>
                <c:pt idx="3817">
                  <c:v>-0.68509600000000004</c:v>
                </c:pt>
                <c:pt idx="3818">
                  <c:v>-0.68536399999999997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49-49E0-9C5B-6EC2B849B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298520"/>
        <c:axId val="661289992"/>
      </c:lineChart>
      <c:lineChart>
        <c:grouping val="standard"/>
        <c:varyColors val="0"/>
        <c:ser>
          <c:idx val="1"/>
          <c:order val="1"/>
          <c:tx>
            <c:v>Timing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Sheet1!$B$11:$B$4210</c:f>
              <c:numCache>
                <c:formatCode>General</c:formatCode>
                <c:ptCount val="4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1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13</c:v>
                </c:pt>
                <c:pt idx="73">
                  <c:v>14</c:v>
                </c:pt>
                <c:pt idx="74">
                  <c:v>15</c:v>
                </c:pt>
                <c:pt idx="75">
                  <c:v>16</c:v>
                </c:pt>
                <c:pt idx="76">
                  <c:v>17</c:v>
                </c:pt>
                <c:pt idx="77">
                  <c:v>18</c:v>
                </c:pt>
                <c:pt idx="78">
                  <c:v>19</c:v>
                </c:pt>
                <c:pt idx="79">
                  <c:v>20</c:v>
                </c:pt>
                <c:pt idx="80">
                  <c:v>21</c:v>
                </c:pt>
                <c:pt idx="81">
                  <c:v>22</c:v>
                </c:pt>
                <c:pt idx="82">
                  <c:v>23</c:v>
                </c:pt>
                <c:pt idx="83">
                  <c:v>24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29</c:v>
                </c:pt>
                <c:pt idx="89">
                  <c:v>30</c:v>
                </c:pt>
                <c:pt idx="90">
                  <c:v>31</c:v>
                </c:pt>
                <c:pt idx="91">
                  <c:v>32</c:v>
                </c:pt>
                <c:pt idx="92">
                  <c:v>33</c:v>
                </c:pt>
                <c:pt idx="93">
                  <c:v>34</c:v>
                </c:pt>
                <c:pt idx="94">
                  <c:v>35</c:v>
                </c:pt>
                <c:pt idx="95">
                  <c:v>36</c:v>
                </c:pt>
                <c:pt idx="96">
                  <c:v>37</c:v>
                </c:pt>
                <c:pt idx="97">
                  <c:v>38</c:v>
                </c:pt>
                <c:pt idx="98">
                  <c:v>39</c:v>
                </c:pt>
                <c:pt idx="99">
                  <c:v>40</c:v>
                </c:pt>
                <c:pt idx="100">
                  <c:v>41</c:v>
                </c:pt>
                <c:pt idx="101">
                  <c:v>42</c:v>
                </c:pt>
                <c:pt idx="102">
                  <c:v>43</c:v>
                </c:pt>
                <c:pt idx="103">
                  <c:v>44</c:v>
                </c:pt>
                <c:pt idx="104">
                  <c:v>45</c:v>
                </c:pt>
                <c:pt idx="105">
                  <c:v>46</c:v>
                </c:pt>
                <c:pt idx="106">
                  <c:v>47</c:v>
                </c:pt>
                <c:pt idx="107">
                  <c:v>48</c:v>
                </c:pt>
                <c:pt idx="108">
                  <c:v>49</c:v>
                </c:pt>
                <c:pt idx="109">
                  <c:v>50</c:v>
                </c:pt>
                <c:pt idx="110">
                  <c:v>51</c:v>
                </c:pt>
                <c:pt idx="111">
                  <c:v>52</c:v>
                </c:pt>
                <c:pt idx="112">
                  <c:v>53</c:v>
                </c:pt>
                <c:pt idx="113">
                  <c:v>54</c:v>
                </c:pt>
                <c:pt idx="114">
                  <c:v>55</c:v>
                </c:pt>
                <c:pt idx="115">
                  <c:v>56</c:v>
                </c:pt>
                <c:pt idx="116">
                  <c:v>57</c:v>
                </c:pt>
                <c:pt idx="117">
                  <c:v>58</c:v>
                </c:pt>
                <c:pt idx="118">
                  <c:v>59</c:v>
                </c:pt>
                <c:pt idx="119">
                  <c:v>60</c:v>
                </c:pt>
                <c:pt idx="120">
                  <c:v>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13</c:v>
                </c:pt>
                <c:pt idx="133">
                  <c:v>14</c:v>
                </c:pt>
                <c:pt idx="134">
                  <c:v>15</c:v>
                </c:pt>
                <c:pt idx="135">
                  <c:v>16</c:v>
                </c:pt>
                <c:pt idx="136">
                  <c:v>17</c:v>
                </c:pt>
                <c:pt idx="137">
                  <c:v>18</c:v>
                </c:pt>
                <c:pt idx="138">
                  <c:v>19</c:v>
                </c:pt>
                <c:pt idx="139">
                  <c:v>20</c:v>
                </c:pt>
                <c:pt idx="140">
                  <c:v>21</c:v>
                </c:pt>
                <c:pt idx="141">
                  <c:v>22</c:v>
                </c:pt>
                <c:pt idx="142">
                  <c:v>23</c:v>
                </c:pt>
                <c:pt idx="143">
                  <c:v>24</c:v>
                </c:pt>
                <c:pt idx="144">
                  <c:v>25</c:v>
                </c:pt>
                <c:pt idx="145">
                  <c:v>26</c:v>
                </c:pt>
                <c:pt idx="146">
                  <c:v>27</c:v>
                </c:pt>
                <c:pt idx="147">
                  <c:v>28</c:v>
                </c:pt>
                <c:pt idx="148">
                  <c:v>29</c:v>
                </c:pt>
                <c:pt idx="149">
                  <c:v>30</c:v>
                </c:pt>
                <c:pt idx="150">
                  <c:v>31</c:v>
                </c:pt>
                <c:pt idx="151">
                  <c:v>32</c:v>
                </c:pt>
                <c:pt idx="152">
                  <c:v>33</c:v>
                </c:pt>
                <c:pt idx="153">
                  <c:v>34</c:v>
                </c:pt>
                <c:pt idx="154">
                  <c:v>35</c:v>
                </c:pt>
                <c:pt idx="155">
                  <c:v>36</c:v>
                </c:pt>
                <c:pt idx="156">
                  <c:v>37</c:v>
                </c:pt>
                <c:pt idx="157">
                  <c:v>38</c:v>
                </c:pt>
                <c:pt idx="158">
                  <c:v>39</c:v>
                </c:pt>
                <c:pt idx="159">
                  <c:v>40</c:v>
                </c:pt>
                <c:pt idx="160">
                  <c:v>41</c:v>
                </c:pt>
                <c:pt idx="161">
                  <c:v>42</c:v>
                </c:pt>
                <c:pt idx="162">
                  <c:v>43</c:v>
                </c:pt>
                <c:pt idx="163">
                  <c:v>44</c:v>
                </c:pt>
                <c:pt idx="164">
                  <c:v>45</c:v>
                </c:pt>
                <c:pt idx="165">
                  <c:v>46</c:v>
                </c:pt>
                <c:pt idx="166">
                  <c:v>47</c:v>
                </c:pt>
                <c:pt idx="167">
                  <c:v>48</c:v>
                </c:pt>
                <c:pt idx="168">
                  <c:v>49</c:v>
                </c:pt>
                <c:pt idx="169">
                  <c:v>50</c:v>
                </c:pt>
                <c:pt idx="170">
                  <c:v>51</c:v>
                </c:pt>
                <c:pt idx="171">
                  <c:v>52</c:v>
                </c:pt>
                <c:pt idx="172">
                  <c:v>53</c:v>
                </c:pt>
                <c:pt idx="173">
                  <c:v>54</c:v>
                </c:pt>
                <c:pt idx="174">
                  <c:v>55</c:v>
                </c:pt>
                <c:pt idx="175">
                  <c:v>56</c:v>
                </c:pt>
                <c:pt idx="176">
                  <c:v>57</c:v>
                </c:pt>
                <c:pt idx="177">
                  <c:v>58</c:v>
                </c:pt>
                <c:pt idx="178">
                  <c:v>59</c:v>
                </c:pt>
                <c:pt idx="179">
                  <c:v>60</c:v>
                </c:pt>
                <c:pt idx="180">
                  <c:v>1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5</c:v>
                </c:pt>
                <c:pt idx="185">
                  <c:v>6</c:v>
                </c:pt>
                <c:pt idx="186">
                  <c:v>7</c:v>
                </c:pt>
                <c:pt idx="187">
                  <c:v>8</c:v>
                </c:pt>
                <c:pt idx="188">
                  <c:v>9</c:v>
                </c:pt>
                <c:pt idx="189">
                  <c:v>10</c:v>
                </c:pt>
                <c:pt idx="190">
                  <c:v>11</c:v>
                </c:pt>
                <c:pt idx="191">
                  <c:v>12</c:v>
                </c:pt>
                <c:pt idx="192">
                  <c:v>13</c:v>
                </c:pt>
                <c:pt idx="193">
                  <c:v>14</c:v>
                </c:pt>
                <c:pt idx="194">
                  <c:v>15</c:v>
                </c:pt>
                <c:pt idx="195">
                  <c:v>16</c:v>
                </c:pt>
                <c:pt idx="196">
                  <c:v>17</c:v>
                </c:pt>
                <c:pt idx="197">
                  <c:v>18</c:v>
                </c:pt>
                <c:pt idx="198">
                  <c:v>19</c:v>
                </c:pt>
                <c:pt idx="199">
                  <c:v>20</c:v>
                </c:pt>
                <c:pt idx="200">
                  <c:v>21</c:v>
                </c:pt>
                <c:pt idx="201">
                  <c:v>22</c:v>
                </c:pt>
                <c:pt idx="202">
                  <c:v>23</c:v>
                </c:pt>
                <c:pt idx="203">
                  <c:v>24</c:v>
                </c:pt>
                <c:pt idx="204">
                  <c:v>25</c:v>
                </c:pt>
                <c:pt idx="205">
                  <c:v>26</c:v>
                </c:pt>
                <c:pt idx="206">
                  <c:v>27</c:v>
                </c:pt>
                <c:pt idx="207">
                  <c:v>28</c:v>
                </c:pt>
                <c:pt idx="208">
                  <c:v>29</c:v>
                </c:pt>
                <c:pt idx="209">
                  <c:v>30</c:v>
                </c:pt>
                <c:pt idx="210">
                  <c:v>31</c:v>
                </c:pt>
                <c:pt idx="211">
                  <c:v>32</c:v>
                </c:pt>
                <c:pt idx="212">
                  <c:v>33</c:v>
                </c:pt>
                <c:pt idx="213">
                  <c:v>34</c:v>
                </c:pt>
                <c:pt idx="214">
                  <c:v>35</c:v>
                </c:pt>
                <c:pt idx="215">
                  <c:v>36</c:v>
                </c:pt>
                <c:pt idx="216">
                  <c:v>37</c:v>
                </c:pt>
                <c:pt idx="217">
                  <c:v>38</c:v>
                </c:pt>
                <c:pt idx="218">
                  <c:v>39</c:v>
                </c:pt>
                <c:pt idx="219">
                  <c:v>40</c:v>
                </c:pt>
                <c:pt idx="220">
                  <c:v>41</c:v>
                </c:pt>
                <c:pt idx="221">
                  <c:v>42</c:v>
                </c:pt>
                <c:pt idx="222">
                  <c:v>43</c:v>
                </c:pt>
                <c:pt idx="223">
                  <c:v>44</c:v>
                </c:pt>
                <c:pt idx="224">
                  <c:v>45</c:v>
                </c:pt>
                <c:pt idx="225">
                  <c:v>46</c:v>
                </c:pt>
                <c:pt idx="226">
                  <c:v>47</c:v>
                </c:pt>
                <c:pt idx="227">
                  <c:v>48</c:v>
                </c:pt>
                <c:pt idx="228">
                  <c:v>49</c:v>
                </c:pt>
                <c:pt idx="229">
                  <c:v>50</c:v>
                </c:pt>
                <c:pt idx="230">
                  <c:v>51</c:v>
                </c:pt>
                <c:pt idx="231">
                  <c:v>52</c:v>
                </c:pt>
                <c:pt idx="232">
                  <c:v>53</c:v>
                </c:pt>
                <c:pt idx="233">
                  <c:v>54</c:v>
                </c:pt>
                <c:pt idx="234">
                  <c:v>55</c:v>
                </c:pt>
                <c:pt idx="235">
                  <c:v>56</c:v>
                </c:pt>
                <c:pt idx="236">
                  <c:v>57</c:v>
                </c:pt>
                <c:pt idx="237">
                  <c:v>58</c:v>
                </c:pt>
                <c:pt idx="238">
                  <c:v>59</c:v>
                </c:pt>
                <c:pt idx="239">
                  <c:v>60</c:v>
                </c:pt>
                <c:pt idx="240">
                  <c:v>1</c:v>
                </c:pt>
                <c:pt idx="241">
                  <c:v>2</c:v>
                </c:pt>
                <c:pt idx="242">
                  <c:v>3</c:v>
                </c:pt>
                <c:pt idx="243">
                  <c:v>4</c:v>
                </c:pt>
                <c:pt idx="244">
                  <c:v>5</c:v>
                </c:pt>
                <c:pt idx="245">
                  <c:v>6</c:v>
                </c:pt>
                <c:pt idx="246">
                  <c:v>7</c:v>
                </c:pt>
                <c:pt idx="247">
                  <c:v>8</c:v>
                </c:pt>
                <c:pt idx="248">
                  <c:v>9</c:v>
                </c:pt>
                <c:pt idx="249">
                  <c:v>10</c:v>
                </c:pt>
                <c:pt idx="250">
                  <c:v>11</c:v>
                </c:pt>
                <c:pt idx="251">
                  <c:v>12</c:v>
                </c:pt>
                <c:pt idx="252">
                  <c:v>13</c:v>
                </c:pt>
                <c:pt idx="253">
                  <c:v>14</c:v>
                </c:pt>
                <c:pt idx="254">
                  <c:v>15</c:v>
                </c:pt>
                <c:pt idx="255">
                  <c:v>16</c:v>
                </c:pt>
                <c:pt idx="256">
                  <c:v>17</c:v>
                </c:pt>
                <c:pt idx="257">
                  <c:v>18</c:v>
                </c:pt>
                <c:pt idx="258">
                  <c:v>19</c:v>
                </c:pt>
                <c:pt idx="259">
                  <c:v>20</c:v>
                </c:pt>
                <c:pt idx="260">
                  <c:v>21</c:v>
                </c:pt>
                <c:pt idx="261">
                  <c:v>22</c:v>
                </c:pt>
                <c:pt idx="262">
                  <c:v>23</c:v>
                </c:pt>
                <c:pt idx="263">
                  <c:v>24</c:v>
                </c:pt>
                <c:pt idx="264">
                  <c:v>25</c:v>
                </c:pt>
                <c:pt idx="265">
                  <c:v>26</c:v>
                </c:pt>
                <c:pt idx="266">
                  <c:v>27</c:v>
                </c:pt>
                <c:pt idx="267">
                  <c:v>28</c:v>
                </c:pt>
                <c:pt idx="268">
                  <c:v>29</c:v>
                </c:pt>
                <c:pt idx="269">
                  <c:v>30</c:v>
                </c:pt>
                <c:pt idx="270">
                  <c:v>31</c:v>
                </c:pt>
                <c:pt idx="271">
                  <c:v>32</c:v>
                </c:pt>
                <c:pt idx="272">
                  <c:v>33</c:v>
                </c:pt>
                <c:pt idx="273">
                  <c:v>34</c:v>
                </c:pt>
                <c:pt idx="274">
                  <c:v>35</c:v>
                </c:pt>
                <c:pt idx="275">
                  <c:v>36</c:v>
                </c:pt>
                <c:pt idx="276">
                  <c:v>37</c:v>
                </c:pt>
                <c:pt idx="277">
                  <c:v>38</c:v>
                </c:pt>
                <c:pt idx="278">
                  <c:v>39</c:v>
                </c:pt>
                <c:pt idx="279">
                  <c:v>40</c:v>
                </c:pt>
                <c:pt idx="280">
                  <c:v>41</c:v>
                </c:pt>
                <c:pt idx="281">
                  <c:v>42</c:v>
                </c:pt>
                <c:pt idx="282">
                  <c:v>43</c:v>
                </c:pt>
                <c:pt idx="283">
                  <c:v>44</c:v>
                </c:pt>
                <c:pt idx="284">
                  <c:v>45</c:v>
                </c:pt>
                <c:pt idx="285">
                  <c:v>46</c:v>
                </c:pt>
                <c:pt idx="286">
                  <c:v>47</c:v>
                </c:pt>
                <c:pt idx="287">
                  <c:v>48</c:v>
                </c:pt>
                <c:pt idx="288">
                  <c:v>49</c:v>
                </c:pt>
                <c:pt idx="289">
                  <c:v>50</c:v>
                </c:pt>
                <c:pt idx="290">
                  <c:v>51</c:v>
                </c:pt>
                <c:pt idx="291">
                  <c:v>52</c:v>
                </c:pt>
                <c:pt idx="292">
                  <c:v>53</c:v>
                </c:pt>
                <c:pt idx="293">
                  <c:v>54</c:v>
                </c:pt>
                <c:pt idx="294">
                  <c:v>55</c:v>
                </c:pt>
                <c:pt idx="295">
                  <c:v>56</c:v>
                </c:pt>
                <c:pt idx="296">
                  <c:v>57</c:v>
                </c:pt>
                <c:pt idx="297">
                  <c:v>58</c:v>
                </c:pt>
                <c:pt idx="298">
                  <c:v>59</c:v>
                </c:pt>
                <c:pt idx="299">
                  <c:v>60</c:v>
                </c:pt>
                <c:pt idx="300">
                  <c:v>1</c:v>
                </c:pt>
                <c:pt idx="301">
                  <c:v>2</c:v>
                </c:pt>
                <c:pt idx="302">
                  <c:v>3</c:v>
                </c:pt>
                <c:pt idx="303">
                  <c:v>4</c:v>
                </c:pt>
                <c:pt idx="304">
                  <c:v>5</c:v>
                </c:pt>
                <c:pt idx="305">
                  <c:v>6</c:v>
                </c:pt>
                <c:pt idx="306">
                  <c:v>7</c:v>
                </c:pt>
                <c:pt idx="307">
                  <c:v>8</c:v>
                </c:pt>
                <c:pt idx="308">
                  <c:v>9</c:v>
                </c:pt>
                <c:pt idx="309">
                  <c:v>10</c:v>
                </c:pt>
                <c:pt idx="310">
                  <c:v>11</c:v>
                </c:pt>
                <c:pt idx="311">
                  <c:v>12</c:v>
                </c:pt>
                <c:pt idx="312">
                  <c:v>13</c:v>
                </c:pt>
                <c:pt idx="313">
                  <c:v>14</c:v>
                </c:pt>
                <c:pt idx="314">
                  <c:v>15</c:v>
                </c:pt>
                <c:pt idx="315">
                  <c:v>16</c:v>
                </c:pt>
                <c:pt idx="316">
                  <c:v>17</c:v>
                </c:pt>
                <c:pt idx="317">
                  <c:v>18</c:v>
                </c:pt>
                <c:pt idx="318">
                  <c:v>19</c:v>
                </c:pt>
                <c:pt idx="319">
                  <c:v>20</c:v>
                </c:pt>
                <c:pt idx="320">
                  <c:v>21</c:v>
                </c:pt>
                <c:pt idx="321">
                  <c:v>22</c:v>
                </c:pt>
                <c:pt idx="322">
                  <c:v>23</c:v>
                </c:pt>
                <c:pt idx="323">
                  <c:v>24</c:v>
                </c:pt>
                <c:pt idx="324">
                  <c:v>25</c:v>
                </c:pt>
                <c:pt idx="325">
                  <c:v>26</c:v>
                </c:pt>
                <c:pt idx="326">
                  <c:v>27</c:v>
                </c:pt>
                <c:pt idx="327">
                  <c:v>28</c:v>
                </c:pt>
                <c:pt idx="328">
                  <c:v>29</c:v>
                </c:pt>
                <c:pt idx="329">
                  <c:v>30</c:v>
                </c:pt>
                <c:pt idx="330">
                  <c:v>31</c:v>
                </c:pt>
                <c:pt idx="331">
                  <c:v>32</c:v>
                </c:pt>
                <c:pt idx="332">
                  <c:v>33</c:v>
                </c:pt>
                <c:pt idx="333">
                  <c:v>34</c:v>
                </c:pt>
                <c:pt idx="334">
                  <c:v>35</c:v>
                </c:pt>
                <c:pt idx="335">
                  <c:v>36</c:v>
                </c:pt>
                <c:pt idx="336">
                  <c:v>37</c:v>
                </c:pt>
                <c:pt idx="337">
                  <c:v>38</c:v>
                </c:pt>
                <c:pt idx="338">
                  <c:v>39</c:v>
                </c:pt>
                <c:pt idx="339">
                  <c:v>40</c:v>
                </c:pt>
                <c:pt idx="340">
                  <c:v>41</c:v>
                </c:pt>
                <c:pt idx="341">
                  <c:v>42</c:v>
                </c:pt>
                <c:pt idx="342">
                  <c:v>43</c:v>
                </c:pt>
                <c:pt idx="343">
                  <c:v>44</c:v>
                </c:pt>
                <c:pt idx="344">
                  <c:v>45</c:v>
                </c:pt>
                <c:pt idx="345">
                  <c:v>46</c:v>
                </c:pt>
                <c:pt idx="346">
                  <c:v>47</c:v>
                </c:pt>
                <c:pt idx="347">
                  <c:v>48</c:v>
                </c:pt>
                <c:pt idx="348">
                  <c:v>49</c:v>
                </c:pt>
                <c:pt idx="349">
                  <c:v>50</c:v>
                </c:pt>
                <c:pt idx="350">
                  <c:v>51</c:v>
                </c:pt>
                <c:pt idx="351">
                  <c:v>52</c:v>
                </c:pt>
                <c:pt idx="352">
                  <c:v>53</c:v>
                </c:pt>
                <c:pt idx="353">
                  <c:v>54</c:v>
                </c:pt>
                <c:pt idx="354">
                  <c:v>55</c:v>
                </c:pt>
                <c:pt idx="355">
                  <c:v>56</c:v>
                </c:pt>
                <c:pt idx="356">
                  <c:v>57</c:v>
                </c:pt>
                <c:pt idx="357">
                  <c:v>58</c:v>
                </c:pt>
                <c:pt idx="358">
                  <c:v>59</c:v>
                </c:pt>
                <c:pt idx="359">
                  <c:v>60</c:v>
                </c:pt>
                <c:pt idx="360">
                  <c:v>1</c:v>
                </c:pt>
                <c:pt idx="361">
                  <c:v>2</c:v>
                </c:pt>
                <c:pt idx="362">
                  <c:v>3</c:v>
                </c:pt>
                <c:pt idx="363">
                  <c:v>4</c:v>
                </c:pt>
                <c:pt idx="364">
                  <c:v>5</c:v>
                </c:pt>
                <c:pt idx="365">
                  <c:v>6</c:v>
                </c:pt>
                <c:pt idx="366">
                  <c:v>7</c:v>
                </c:pt>
                <c:pt idx="367">
                  <c:v>8</c:v>
                </c:pt>
                <c:pt idx="368">
                  <c:v>9</c:v>
                </c:pt>
                <c:pt idx="369">
                  <c:v>10</c:v>
                </c:pt>
                <c:pt idx="370">
                  <c:v>11</c:v>
                </c:pt>
                <c:pt idx="371">
                  <c:v>12</c:v>
                </c:pt>
                <c:pt idx="372">
                  <c:v>13</c:v>
                </c:pt>
                <c:pt idx="373">
                  <c:v>14</c:v>
                </c:pt>
                <c:pt idx="374">
                  <c:v>15</c:v>
                </c:pt>
                <c:pt idx="375">
                  <c:v>16</c:v>
                </c:pt>
                <c:pt idx="376">
                  <c:v>17</c:v>
                </c:pt>
                <c:pt idx="377">
                  <c:v>18</c:v>
                </c:pt>
                <c:pt idx="378">
                  <c:v>19</c:v>
                </c:pt>
                <c:pt idx="379">
                  <c:v>20</c:v>
                </c:pt>
                <c:pt idx="380">
                  <c:v>21</c:v>
                </c:pt>
                <c:pt idx="381">
                  <c:v>22</c:v>
                </c:pt>
                <c:pt idx="382">
                  <c:v>23</c:v>
                </c:pt>
                <c:pt idx="383">
                  <c:v>24</c:v>
                </c:pt>
                <c:pt idx="384">
                  <c:v>25</c:v>
                </c:pt>
                <c:pt idx="385">
                  <c:v>26</c:v>
                </c:pt>
                <c:pt idx="386">
                  <c:v>27</c:v>
                </c:pt>
                <c:pt idx="387">
                  <c:v>28</c:v>
                </c:pt>
                <c:pt idx="388">
                  <c:v>29</c:v>
                </c:pt>
                <c:pt idx="389">
                  <c:v>30</c:v>
                </c:pt>
                <c:pt idx="390">
                  <c:v>31</c:v>
                </c:pt>
                <c:pt idx="391">
                  <c:v>32</c:v>
                </c:pt>
                <c:pt idx="392">
                  <c:v>33</c:v>
                </c:pt>
                <c:pt idx="393">
                  <c:v>34</c:v>
                </c:pt>
                <c:pt idx="394">
                  <c:v>35</c:v>
                </c:pt>
                <c:pt idx="395">
                  <c:v>36</c:v>
                </c:pt>
                <c:pt idx="396">
                  <c:v>37</c:v>
                </c:pt>
                <c:pt idx="397">
                  <c:v>38</c:v>
                </c:pt>
                <c:pt idx="398">
                  <c:v>39</c:v>
                </c:pt>
                <c:pt idx="399">
                  <c:v>40</c:v>
                </c:pt>
                <c:pt idx="400">
                  <c:v>41</c:v>
                </c:pt>
                <c:pt idx="401">
                  <c:v>42</c:v>
                </c:pt>
                <c:pt idx="402">
                  <c:v>43</c:v>
                </c:pt>
                <c:pt idx="403">
                  <c:v>44</c:v>
                </c:pt>
                <c:pt idx="404">
                  <c:v>45</c:v>
                </c:pt>
                <c:pt idx="405">
                  <c:v>46</c:v>
                </c:pt>
                <c:pt idx="406">
                  <c:v>47</c:v>
                </c:pt>
                <c:pt idx="407">
                  <c:v>48</c:v>
                </c:pt>
                <c:pt idx="408">
                  <c:v>49</c:v>
                </c:pt>
                <c:pt idx="409">
                  <c:v>50</c:v>
                </c:pt>
                <c:pt idx="410">
                  <c:v>51</c:v>
                </c:pt>
                <c:pt idx="411">
                  <c:v>52</c:v>
                </c:pt>
                <c:pt idx="412">
                  <c:v>53</c:v>
                </c:pt>
                <c:pt idx="413">
                  <c:v>54</c:v>
                </c:pt>
                <c:pt idx="414">
                  <c:v>55</c:v>
                </c:pt>
                <c:pt idx="415">
                  <c:v>56</c:v>
                </c:pt>
                <c:pt idx="416">
                  <c:v>57</c:v>
                </c:pt>
                <c:pt idx="417">
                  <c:v>58</c:v>
                </c:pt>
                <c:pt idx="418">
                  <c:v>59</c:v>
                </c:pt>
                <c:pt idx="419">
                  <c:v>60</c:v>
                </c:pt>
                <c:pt idx="420">
                  <c:v>1</c:v>
                </c:pt>
                <c:pt idx="421">
                  <c:v>2</c:v>
                </c:pt>
                <c:pt idx="422">
                  <c:v>3</c:v>
                </c:pt>
                <c:pt idx="423">
                  <c:v>4</c:v>
                </c:pt>
                <c:pt idx="424">
                  <c:v>5</c:v>
                </c:pt>
                <c:pt idx="425">
                  <c:v>6</c:v>
                </c:pt>
                <c:pt idx="426">
                  <c:v>7</c:v>
                </c:pt>
                <c:pt idx="427">
                  <c:v>8</c:v>
                </c:pt>
                <c:pt idx="428">
                  <c:v>9</c:v>
                </c:pt>
                <c:pt idx="429">
                  <c:v>10</c:v>
                </c:pt>
                <c:pt idx="430">
                  <c:v>11</c:v>
                </c:pt>
                <c:pt idx="431">
                  <c:v>12</c:v>
                </c:pt>
                <c:pt idx="432">
                  <c:v>13</c:v>
                </c:pt>
                <c:pt idx="433">
                  <c:v>14</c:v>
                </c:pt>
                <c:pt idx="434">
                  <c:v>15</c:v>
                </c:pt>
                <c:pt idx="435">
                  <c:v>16</c:v>
                </c:pt>
                <c:pt idx="436">
                  <c:v>17</c:v>
                </c:pt>
                <c:pt idx="437">
                  <c:v>18</c:v>
                </c:pt>
                <c:pt idx="438">
                  <c:v>19</c:v>
                </c:pt>
                <c:pt idx="439">
                  <c:v>20</c:v>
                </c:pt>
                <c:pt idx="440">
                  <c:v>21</c:v>
                </c:pt>
                <c:pt idx="441">
                  <c:v>22</c:v>
                </c:pt>
                <c:pt idx="442">
                  <c:v>23</c:v>
                </c:pt>
                <c:pt idx="443">
                  <c:v>24</c:v>
                </c:pt>
                <c:pt idx="444">
                  <c:v>25</c:v>
                </c:pt>
                <c:pt idx="445">
                  <c:v>26</c:v>
                </c:pt>
                <c:pt idx="446">
                  <c:v>27</c:v>
                </c:pt>
                <c:pt idx="447">
                  <c:v>28</c:v>
                </c:pt>
                <c:pt idx="448">
                  <c:v>29</c:v>
                </c:pt>
                <c:pt idx="449">
                  <c:v>30</c:v>
                </c:pt>
                <c:pt idx="450">
                  <c:v>31</c:v>
                </c:pt>
                <c:pt idx="451">
                  <c:v>32</c:v>
                </c:pt>
                <c:pt idx="452">
                  <c:v>33</c:v>
                </c:pt>
                <c:pt idx="453">
                  <c:v>34</c:v>
                </c:pt>
                <c:pt idx="454">
                  <c:v>35</c:v>
                </c:pt>
                <c:pt idx="455">
                  <c:v>36</c:v>
                </c:pt>
                <c:pt idx="456">
                  <c:v>37</c:v>
                </c:pt>
                <c:pt idx="457">
                  <c:v>38</c:v>
                </c:pt>
                <c:pt idx="458">
                  <c:v>39</c:v>
                </c:pt>
                <c:pt idx="459">
                  <c:v>40</c:v>
                </c:pt>
                <c:pt idx="460">
                  <c:v>41</c:v>
                </c:pt>
                <c:pt idx="461">
                  <c:v>42</c:v>
                </c:pt>
                <c:pt idx="462">
                  <c:v>43</c:v>
                </c:pt>
                <c:pt idx="463">
                  <c:v>44</c:v>
                </c:pt>
                <c:pt idx="464">
                  <c:v>45</c:v>
                </c:pt>
                <c:pt idx="465">
                  <c:v>46</c:v>
                </c:pt>
                <c:pt idx="466">
                  <c:v>47</c:v>
                </c:pt>
                <c:pt idx="467">
                  <c:v>48</c:v>
                </c:pt>
                <c:pt idx="468">
                  <c:v>49</c:v>
                </c:pt>
                <c:pt idx="469">
                  <c:v>50</c:v>
                </c:pt>
                <c:pt idx="470">
                  <c:v>51</c:v>
                </c:pt>
                <c:pt idx="471">
                  <c:v>52</c:v>
                </c:pt>
                <c:pt idx="472">
                  <c:v>53</c:v>
                </c:pt>
                <c:pt idx="473">
                  <c:v>54</c:v>
                </c:pt>
                <c:pt idx="474">
                  <c:v>55</c:v>
                </c:pt>
                <c:pt idx="475">
                  <c:v>56</c:v>
                </c:pt>
                <c:pt idx="476">
                  <c:v>57</c:v>
                </c:pt>
                <c:pt idx="477">
                  <c:v>58</c:v>
                </c:pt>
                <c:pt idx="478">
                  <c:v>59</c:v>
                </c:pt>
                <c:pt idx="479">
                  <c:v>60</c:v>
                </c:pt>
                <c:pt idx="480">
                  <c:v>1</c:v>
                </c:pt>
                <c:pt idx="481">
                  <c:v>2</c:v>
                </c:pt>
                <c:pt idx="482">
                  <c:v>3</c:v>
                </c:pt>
                <c:pt idx="483">
                  <c:v>4</c:v>
                </c:pt>
                <c:pt idx="484">
                  <c:v>5</c:v>
                </c:pt>
                <c:pt idx="485">
                  <c:v>6</c:v>
                </c:pt>
                <c:pt idx="486">
                  <c:v>7</c:v>
                </c:pt>
                <c:pt idx="487">
                  <c:v>8</c:v>
                </c:pt>
                <c:pt idx="488">
                  <c:v>9</c:v>
                </c:pt>
                <c:pt idx="489">
                  <c:v>10</c:v>
                </c:pt>
                <c:pt idx="490">
                  <c:v>11</c:v>
                </c:pt>
                <c:pt idx="491">
                  <c:v>12</c:v>
                </c:pt>
                <c:pt idx="492">
                  <c:v>13</c:v>
                </c:pt>
                <c:pt idx="493">
                  <c:v>14</c:v>
                </c:pt>
                <c:pt idx="494">
                  <c:v>15</c:v>
                </c:pt>
                <c:pt idx="495">
                  <c:v>16</c:v>
                </c:pt>
                <c:pt idx="496">
                  <c:v>17</c:v>
                </c:pt>
                <c:pt idx="497">
                  <c:v>18</c:v>
                </c:pt>
                <c:pt idx="498">
                  <c:v>19</c:v>
                </c:pt>
                <c:pt idx="499">
                  <c:v>20</c:v>
                </c:pt>
                <c:pt idx="500">
                  <c:v>21</c:v>
                </c:pt>
                <c:pt idx="501">
                  <c:v>22</c:v>
                </c:pt>
                <c:pt idx="502">
                  <c:v>23</c:v>
                </c:pt>
                <c:pt idx="503">
                  <c:v>24</c:v>
                </c:pt>
                <c:pt idx="504">
                  <c:v>25</c:v>
                </c:pt>
                <c:pt idx="505">
                  <c:v>26</c:v>
                </c:pt>
                <c:pt idx="506">
                  <c:v>27</c:v>
                </c:pt>
                <c:pt idx="507">
                  <c:v>28</c:v>
                </c:pt>
                <c:pt idx="508">
                  <c:v>29</c:v>
                </c:pt>
                <c:pt idx="509">
                  <c:v>30</c:v>
                </c:pt>
                <c:pt idx="510">
                  <c:v>31</c:v>
                </c:pt>
                <c:pt idx="511">
                  <c:v>32</c:v>
                </c:pt>
                <c:pt idx="512">
                  <c:v>33</c:v>
                </c:pt>
                <c:pt idx="513">
                  <c:v>34</c:v>
                </c:pt>
                <c:pt idx="514">
                  <c:v>35</c:v>
                </c:pt>
                <c:pt idx="515">
                  <c:v>36</c:v>
                </c:pt>
                <c:pt idx="516">
                  <c:v>37</c:v>
                </c:pt>
                <c:pt idx="517">
                  <c:v>38</c:v>
                </c:pt>
                <c:pt idx="518">
                  <c:v>39</c:v>
                </c:pt>
                <c:pt idx="519">
                  <c:v>40</c:v>
                </c:pt>
                <c:pt idx="520">
                  <c:v>41</c:v>
                </c:pt>
                <c:pt idx="521">
                  <c:v>42</c:v>
                </c:pt>
                <c:pt idx="522">
                  <c:v>43</c:v>
                </c:pt>
                <c:pt idx="523">
                  <c:v>44</c:v>
                </c:pt>
                <c:pt idx="524">
                  <c:v>45</c:v>
                </c:pt>
                <c:pt idx="525">
                  <c:v>46</c:v>
                </c:pt>
                <c:pt idx="526">
                  <c:v>47</c:v>
                </c:pt>
                <c:pt idx="527">
                  <c:v>48</c:v>
                </c:pt>
                <c:pt idx="528">
                  <c:v>49</c:v>
                </c:pt>
                <c:pt idx="529">
                  <c:v>50</c:v>
                </c:pt>
                <c:pt idx="530">
                  <c:v>51</c:v>
                </c:pt>
                <c:pt idx="531">
                  <c:v>52</c:v>
                </c:pt>
                <c:pt idx="532">
                  <c:v>53</c:v>
                </c:pt>
                <c:pt idx="533">
                  <c:v>54</c:v>
                </c:pt>
                <c:pt idx="534">
                  <c:v>55</c:v>
                </c:pt>
                <c:pt idx="535">
                  <c:v>56</c:v>
                </c:pt>
                <c:pt idx="536">
                  <c:v>57</c:v>
                </c:pt>
                <c:pt idx="537">
                  <c:v>58</c:v>
                </c:pt>
                <c:pt idx="538">
                  <c:v>59</c:v>
                </c:pt>
                <c:pt idx="539">
                  <c:v>60</c:v>
                </c:pt>
                <c:pt idx="540">
                  <c:v>1</c:v>
                </c:pt>
                <c:pt idx="541">
                  <c:v>2</c:v>
                </c:pt>
                <c:pt idx="542">
                  <c:v>3</c:v>
                </c:pt>
                <c:pt idx="543">
                  <c:v>4</c:v>
                </c:pt>
                <c:pt idx="544">
                  <c:v>5</c:v>
                </c:pt>
                <c:pt idx="545">
                  <c:v>6</c:v>
                </c:pt>
                <c:pt idx="546">
                  <c:v>7</c:v>
                </c:pt>
                <c:pt idx="547">
                  <c:v>8</c:v>
                </c:pt>
                <c:pt idx="548">
                  <c:v>9</c:v>
                </c:pt>
                <c:pt idx="549">
                  <c:v>10</c:v>
                </c:pt>
                <c:pt idx="550">
                  <c:v>11</c:v>
                </c:pt>
                <c:pt idx="551">
                  <c:v>12</c:v>
                </c:pt>
                <c:pt idx="552">
                  <c:v>13</c:v>
                </c:pt>
                <c:pt idx="553">
                  <c:v>14</c:v>
                </c:pt>
                <c:pt idx="554">
                  <c:v>15</c:v>
                </c:pt>
                <c:pt idx="555">
                  <c:v>16</c:v>
                </c:pt>
                <c:pt idx="556">
                  <c:v>17</c:v>
                </c:pt>
                <c:pt idx="557">
                  <c:v>18</c:v>
                </c:pt>
                <c:pt idx="558">
                  <c:v>19</c:v>
                </c:pt>
                <c:pt idx="559">
                  <c:v>20</c:v>
                </c:pt>
                <c:pt idx="560">
                  <c:v>21</c:v>
                </c:pt>
                <c:pt idx="561">
                  <c:v>22</c:v>
                </c:pt>
                <c:pt idx="562">
                  <c:v>23</c:v>
                </c:pt>
                <c:pt idx="563">
                  <c:v>24</c:v>
                </c:pt>
                <c:pt idx="564">
                  <c:v>25</c:v>
                </c:pt>
                <c:pt idx="565">
                  <c:v>26</c:v>
                </c:pt>
                <c:pt idx="566">
                  <c:v>27</c:v>
                </c:pt>
                <c:pt idx="567">
                  <c:v>28</c:v>
                </c:pt>
                <c:pt idx="568">
                  <c:v>29</c:v>
                </c:pt>
                <c:pt idx="569">
                  <c:v>30</c:v>
                </c:pt>
                <c:pt idx="570">
                  <c:v>31</c:v>
                </c:pt>
                <c:pt idx="571">
                  <c:v>32</c:v>
                </c:pt>
                <c:pt idx="572">
                  <c:v>33</c:v>
                </c:pt>
                <c:pt idx="573">
                  <c:v>34</c:v>
                </c:pt>
                <c:pt idx="574">
                  <c:v>35</c:v>
                </c:pt>
                <c:pt idx="575">
                  <c:v>36</c:v>
                </c:pt>
                <c:pt idx="576">
                  <c:v>37</c:v>
                </c:pt>
                <c:pt idx="577">
                  <c:v>38</c:v>
                </c:pt>
                <c:pt idx="578">
                  <c:v>39</c:v>
                </c:pt>
                <c:pt idx="579">
                  <c:v>40</c:v>
                </c:pt>
                <c:pt idx="580">
                  <c:v>41</c:v>
                </c:pt>
                <c:pt idx="581">
                  <c:v>42</c:v>
                </c:pt>
                <c:pt idx="582">
                  <c:v>43</c:v>
                </c:pt>
                <c:pt idx="583">
                  <c:v>44</c:v>
                </c:pt>
                <c:pt idx="584">
                  <c:v>45</c:v>
                </c:pt>
                <c:pt idx="585">
                  <c:v>46</c:v>
                </c:pt>
                <c:pt idx="586">
                  <c:v>47</c:v>
                </c:pt>
                <c:pt idx="587">
                  <c:v>48</c:v>
                </c:pt>
                <c:pt idx="588">
                  <c:v>49</c:v>
                </c:pt>
                <c:pt idx="589">
                  <c:v>50</c:v>
                </c:pt>
                <c:pt idx="590">
                  <c:v>51</c:v>
                </c:pt>
                <c:pt idx="591">
                  <c:v>52</c:v>
                </c:pt>
                <c:pt idx="592">
                  <c:v>53</c:v>
                </c:pt>
                <c:pt idx="593">
                  <c:v>54</c:v>
                </c:pt>
                <c:pt idx="594">
                  <c:v>55</c:v>
                </c:pt>
                <c:pt idx="595">
                  <c:v>56</c:v>
                </c:pt>
                <c:pt idx="596">
                  <c:v>57</c:v>
                </c:pt>
                <c:pt idx="597">
                  <c:v>58</c:v>
                </c:pt>
                <c:pt idx="598">
                  <c:v>59</c:v>
                </c:pt>
                <c:pt idx="599">
                  <c:v>60</c:v>
                </c:pt>
                <c:pt idx="600">
                  <c:v>1</c:v>
                </c:pt>
                <c:pt idx="601">
                  <c:v>2</c:v>
                </c:pt>
                <c:pt idx="602">
                  <c:v>3</c:v>
                </c:pt>
                <c:pt idx="603">
                  <c:v>4</c:v>
                </c:pt>
                <c:pt idx="604">
                  <c:v>5</c:v>
                </c:pt>
                <c:pt idx="605">
                  <c:v>6</c:v>
                </c:pt>
                <c:pt idx="606">
                  <c:v>7</c:v>
                </c:pt>
                <c:pt idx="607">
                  <c:v>8</c:v>
                </c:pt>
                <c:pt idx="608">
                  <c:v>9</c:v>
                </c:pt>
                <c:pt idx="609">
                  <c:v>10</c:v>
                </c:pt>
                <c:pt idx="610">
                  <c:v>11</c:v>
                </c:pt>
                <c:pt idx="611">
                  <c:v>12</c:v>
                </c:pt>
                <c:pt idx="612">
                  <c:v>13</c:v>
                </c:pt>
                <c:pt idx="613">
                  <c:v>14</c:v>
                </c:pt>
                <c:pt idx="614">
                  <c:v>15</c:v>
                </c:pt>
                <c:pt idx="615">
                  <c:v>16</c:v>
                </c:pt>
                <c:pt idx="616">
                  <c:v>17</c:v>
                </c:pt>
                <c:pt idx="617">
                  <c:v>18</c:v>
                </c:pt>
                <c:pt idx="618">
                  <c:v>19</c:v>
                </c:pt>
                <c:pt idx="619">
                  <c:v>20</c:v>
                </c:pt>
                <c:pt idx="620">
                  <c:v>21</c:v>
                </c:pt>
                <c:pt idx="621">
                  <c:v>22</c:v>
                </c:pt>
                <c:pt idx="622">
                  <c:v>23</c:v>
                </c:pt>
                <c:pt idx="623">
                  <c:v>24</c:v>
                </c:pt>
                <c:pt idx="624">
                  <c:v>25</c:v>
                </c:pt>
                <c:pt idx="625">
                  <c:v>26</c:v>
                </c:pt>
                <c:pt idx="626">
                  <c:v>27</c:v>
                </c:pt>
                <c:pt idx="627">
                  <c:v>28</c:v>
                </c:pt>
                <c:pt idx="628">
                  <c:v>29</c:v>
                </c:pt>
                <c:pt idx="629">
                  <c:v>30</c:v>
                </c:pt>
                <c:pt idx="630">
                  <c:v>31</c:v>
                </c:pt>
                <c:pt idx="631">
                  <c:v>32</c:v>
                </c:pt>
                <c:pt idx="632">
                  <c:v>33</c:v>
                </c:pt>
                <c:pt idx="633">
                  <c:v>34</c:v>
                </c:pt>
                <c:pt idx="634">
                  <c:v>35</c:v>
                </c:pt>
                <c:pt idx="635">
                  <c:v>36</c:v>
                </c:pt>
                <c:pt idx="636">
                  <c:v>37</c:v>
                </c:pt>
                <c:pt idx="637">
                  <c:v>38</c:v>
                </c:pt>
                <c:pt idx="638">
                  <c:v>39</c:v>
                </c:pt>
                <c:pt idx="639">
                  <c:v>40</c:v>
                </c:pt>
                <c:pt idx="640">
                  <c:v>41</c:v>
                </c:pt>
                <c:pt idx="641">
                  <c:v>42</c:v>
                </c:pt>
                <c:pt idx="642">
                  <c:v>43</c:v>
                </c:pt>
                <c:pt idx="643">
                  <c:v>44</c:v>
                </c:pt>
                <c:pt idx="644">
                  <c:v>45</c:v>
                </c:pt>
                <c:pt idx="645">
                  <c:v>46</c:v>
                </c:pt>
                <c:pt idx="646">
                  <c:v>47</c:v>
                </c:pt>
                <c:pt idx="647">
                  <c:v>48</c:v>
                </c:pt>
                <c:pt idx="648">
                  <c:v>49</c:v>
                </c:pt>
                <c:pt idx="649">
                  <c:v>50</c:v>
                </c:pt>
                <c:pt idx="650">
                  <c:v>51</c:v>
                </c:pt>
                <c:pt idx="651">
                  <c:v>52</c:v>
                </c:pt>
                <c:pt idx="652">
                  <c:v>53</c:v>
                </c:pt>
                <c:pt idx="653">
                  <c:v>54</c:v>
                </c:pt>
                <c:pt idx="654">
                  <c:v>55</c:v>
                </c:pt>
                <c:pt idx="655">
                  <c:v>56</c:v>
                </c:pt>
                <c:pt idx="656">
                  <c:v>57</c:v>
                </c:pt>
                <c:pt idx="657">
                  <c:v>58</c:v>
                </c:pt>
                <c:pt idx="658">
                  <c:v>59</c:v>
                </c:pt>
                <c:pt idx="659">
                  <c:v>60</c:v>
                </c:pt>
                <c:pt idx="660">
                  <c:v>1</c:v>
                </c:pt>
                <c:pt idx="661">
                  <c:v>2</c:v>
                </c:pt>
                <c:pt idx="662">
                  <c:v>3</c:v>
                </c:pt>
                <c:pt idx="663">
                  <c:v>4</c:v>
                </c:pt>
                <c:pt idx="664">
                  <c:v>5</c:v>
                </c:pt>
                <c:pt idx="665">
                  <c:v>6</c:v>
                </c:pt>
                <c:pt idx="666">
                  <c:v>7</c:v>
                </c:pt>
                <c:pt idx="667">
                  <c:v>8</c:v>
                </c:pt>
                <c:pt idx="668">
                  <c:v>9</c:v>
                </c:pt>
                <c:pt idx="669">
                  <c:v>10</c:v>
                </c:pt>
                <c:pt idx="670">
                  <c:v>11</c:v>
                </c:pt>
                <c:pt idx="671">
                  <c:v>12</c:v>
                </c:pt>
                <c:pt idx="672">
                  <c:v>13</c:v>
                </c:pt>
                <c:pt idx="673">
                  <c:v>14</c:v>
                </c:pt>
                <c:pt idx="674">
                  <c:v>15</c:v>
                </c:pt>
                <c:pt idx="675">
                  <c:v>16</c:v>
                </c:pt>
                <c:pt idx="676">
                  <c:v>17</c:v>
                </c:pt>
                <c:pt idx="677">
                  <c:v>18</c:v>
                </c:pt>
                <c:pt idx="678">
                  <c:v>19</c:v>
                </c:pt>
                <c:pt idx="679">
                  <c:v>20</c:v>
                </c:pt>
                <c:pt idx="680">
                  <c:v>21</c:v>
                </c:pt>
                <c:pt idx="681">
                  <c:v>22</c:v>
                </c:pt>
                <c:pt idx="682">
                  <c:v>23</c:v>
                </c:pt>
                <c:pt idx="683">
                  <c:v>24</c:v>
                </c:pt>
                <c:pt idx="684">
                  <c:v>25</c:v>
                </c:pt>
                <c:pt idx="685">
                  <c:v>26</c:v>
                </c:pt>
                <c:pt idx="686">
                  <c:v>27</c:v>
                </c:pt>
                <c:pt idx="687">
                  <c:v>28</c:v>
                </c:pt>
                <c:pt idx="688">
                  <c:v>29</c:v>
                </c:pt>
                <c:pt idx="689">
                  <c:v>30</c:v>
                </c:pt>
                <c:pt idx="690">
                  <c:v>31</c:v>
                </c:pt>
                <c:pt idx="691">
                  <c:v>32</c:v>
                </c:pt>
                <c:pt idx="692">
                  <c:v>33</c:v>
                </c:pt>
                <c:pt idx="693">
                  <c:v>34</c:v>
                </c:pt>
                <c:pt idx="694">
                  <c:v>35</c:v>
                </c:pt>
                <c:pt idx="695">
                  <c:v>36</c:v>
                </c:pt>
                <c:pt idx="696">
                  <c:v>37</c:v>
                </c:pt>
                <c:pt idx="697">
                  <c:v>38</c:v>
                </c:pt>
                <c:pt idx="698">
                  <c:v>39</c:v>
                </c:pt>
                <c:pt idx="699">
                  <c:v>40</c:v>
                </c:pt>
                <c:pt idx="700">
                  <c:v>41</c:v>
                </c:pt>
                <c:pt idx="701">
                  <c:v>42</c:v>
                </c:pt>
                <c:pt idx="702">
                  <c:v>43</c:v>
                </c:pt>
                <c:pt idx="703">
                  <c:v>44</c:v>
                </c:pt>
                <c:pt idx="704">
                  <c:v>45</c:v>
                </c:pt>
                <c:pt idx="705">
                  <c:v>46</c:v>
                </c:pt>
                <c:pt idx="706">
                  <c:v>47</c:v>
                </c:pt>
                <c:pt idx="707">
                  <c:v>48</c:v>
                </c:pt>
                <c:pt idx="708">
                  <c:v>49</c:v>
                </c:pt>
                <c:pt idx="709">
                  <c:v>50</c:v>
                </c:pt>
                <c:pt idx="710">
                  <c:v>51</c:v>
                </c:pt>
                <c:pt idx="711">
                  <c:v>52</c:v>
                </c:pt>
                <c:pt idx="712">
                  <c:v>53</c:v>
                </c:pt>
                <c:pt idx="713">
                  <c:v>54</c:v>
                </c:pt>
                <c:pt idx="714">
                  <c:v>55</c:v>
                </c:pt>
                <c:pt idx="715">
                  <c:v>56</c:v>
                </c:pt>
                <c:pt idx="716">
                  <c:v>57</c:v>
                </c:pt>
                <c:pt idx="717">
                  <c:v>58</c:v>
                </c:pt>
                <c:pt idx="718">
                  <c:v>59</c:v>
                </c:pt>
                <c:pt idx="719">
                  <c:v>60</c:v>
                </c:pt>
                <c:pt idx="720">
                  <c:v>1</c:v>
                </c:pt>
                <c:pt idx="721">
                  <c:v>2</c:v>
                </c:pt>
                <c:pt idx="722">
                  <c:v>3</c:v>
                </c:pt>
                <c:pt idx="723">
                  <c:v>4</c:v>
                </c:pt>
                <c:pt idx="724">
                  <c:v>5</c:v>
                </c:pt>
                <c:pt idx="725">
                  <c:v>6</c:v>
                </c:pt>
                <c:pt idx="726">
                  <c:v>7</c:v>
                </c:pt>
                <c:pt idx="727">
                  <c:v>8</c:v>
                </c:pt>
                <c:pt idx="728">
                  <c:v>9</c:v>
                </c:pt>
                <c:pt idx="729">
                  <c:v>10</c:v>
                </c:pt>
                <c:pt idx="730">
                  <c:v>11</c:v>
                </c:pt>
                <c:pt idx="731">
                  <c:v>12</c:v>
                </c:pt>
                <c:pt idx="732">
                  <c:v>13</c:v>
                </c:pt>
                <c:pt idx="733">
                  <c:v>14</c:v>
                </c:pt>
                <c:pt idx="734">
                  <c:v>15</c:v>
                </c:pt>
                <c:pt idx="735">
                  <c:v>16</c:v>
                </c:pt>
                <c:pt idx="736">
                  <c:v>17</c:v>
                </c:pt>
                <c:pt idx="737">
                  <c:v>18</c:v>
                </c:pt>
                <c:pt idx="738">
                  <c:v>19</c:v>
                </c:pt>
                <c:pt idx="739">
                  <c:v>20</c:v>
                </c:pt>
                <c:pt idx="740">
                  <c:v>21</c:v>
                </c:pt>
                <c:pt idx="741">
                  <c:v>22</c:v>
                </c:pt>
                <c:pt idx="742">
                  <c:v>23</c:v>
                </c:pt>
                <c:pt idx="743">
                  <c:v>24</c:v>
                </c:pt>
                <c:pt idx="744">
                  <c:v>25</c:v>
                </c:pt>
                <c:pt idx="745">
                  <c:v>26</c:v>
                </c:pt>
                <c:pt idx="746">
                  <c:v>27</c:v>
                </c:pt>
                <c:pt idx="747">
                  <c:v>28</c:v>
                </c:pt>
                <c:pt idx="748">
                  <c:v>29</c:v>
                </c:pt>
                <c:pt idx="749">
                  <c:v>30</c:v>
                </c:pt>
                <c:pt idx="750">
                  <c:v>31</c:v>
                </c:pt>
                <c:pt idx="751">
                  <c:v>32</c:v>
                </c:pt>
                <c:pt idx="752">
                  <c:v>33</c:v>
                </c:pt>
                <c:pt idx="753">
                  <c:v>34</c:v>
                </c:pt>
                <c:pt idx="754">
                  <c:v>35</c:v>
                </c:pt>
                <c:pt idx="755">
                  <c:v>36</c:v>
                </c:pt>
                <c:pt idx="756">
                  <c:v>37</c:v>
                </c:pt>
                <c:pt idx="757">
                  <c:v>38</c:v>
                </c:pt>
                <c:pt idx="758">
                  <c:v>39</c:v>
                </c:pt>
                <c:pt idx="759">
                  <c:v>40</c:v>
                </c:pt>
                <c:pt idx="760">
                  <c:v>41</c:v>
                </c:pt>
                <c:pt idx="761">
                  <c:v>42</c:v>
                </c:pt>
                <c:pt idx="762">
                  <c:v>43</c:v>
                </c:pt>
                <c:pt idx="763">
                  <c:v>44</c:v>
                </c:pt>
                <c:pt idx="764">
                  <c:v>45</c:v>
                </c:pt>
                <c:pt idx="765">
                  <c:v>46</c:v>
                </c:pt>
                <c:pt idx="766">
                  <c:v>47</c:v>
                </c:pt>
                <c:pt idx="767">
                  <c:v>48</c:v>
                </c:pt>
                <c:pt idx="768">
                  <c:v>49</c:v>
                </c:pt>
                <c:pt idx="769">
                  <c:v>50</c:v>
                </c:pt>
                <c:pt idx="770">
                  <c:v>51</c:v>
                </c:pt>
                <c:pt idx="771">
                  <c:v>52</c:v>
                </c:pt>
                <c:pt idx="772">
                  <c:v>53</c:v>
                </c:pt>
                <c:pt idx="773">
                  <c:v>54</c:v>
                </c:pt>
                <c:pt idx="774">
                  <c:v>55</c:v>
                </c:pt>
                <c:pt idx="775">
                  <c:v>56</c:v>
                </c:pt>
                <c:pt idx="776">
                  <c:v>57</c:v>
                </c:pt>
                <c:pt idx="777">
                  <c:v>58</c:v>
                </c:pt>
                <c:pt idx="778">
                  <c:v>59</c:v>
                </c:pt>
                <c:pt idx="779">
                  <c:v>60</c:v>
                </c:pt>
                <c:pt idx="780">
                  <c:v>1</c:v>
                </c:pt>
                <c:pt idx="781">
                  <c:v>2</c:v>
                </c:pt>
                <c:pt idx="782">
                  <c:v>3</c:v>
                </c:pt>
                <c:pt idx="783">
                  <c:v>4</c:v>
                </c:pt>
                <c:pt idx="784">
                  <c:v>5</c:v>
                </c:pt>
                <c:pt idx="785">
                  <c:v>6</c:v>
                </c:pt>
                <c:pt idx="786">
                  <c:v>7</c:v>
                </c:pt>
                <c:pt idx="787">
                  <c:v>8</c:v>
                </c:pt>
                <c:pt idx="788">
                  <c:v>9</c:v>
                </c:pt>
                <c:pt idx="789">
                  <c:v>10</c:v>
                </c:pt>
                <c:pt idx="790">
                  <c:v>11</c:v>
                </c:pt>
                <c:pt idx="791">
                  <c:v>12</c:v>
                </c:pt>
                <c:pt idx="792">
                  <c:v>13</c:v>
                </c:pt>
                <c:pt idx="793">
                  <c:v>14</c:v>
                </c:pt>
                <c:pt idx="794">
                  <c:v>15</c:v>
                </c:pt>
                <c:pt idx="795">
                  <c:v>16</c:v>
                </c:pt>
                <c:pt idx="796">
                  <c:v>17</c:v>
                </c:pt>
                <c:pt idx="797">
                  <c:v>18</c:v>
                </c:pt>
                <c:pt idx="798">
                  <c:v>19</c:v>
                </c:pt>
                <c:pt idx="799">
                  <c:v>20</c:v>
                </c:pt>
                <c:pt idx="800">
                  <c:v>21</c:v>
                </c:pt>
                <c:pt idx="801">
                  <c:v>22</c:v>
                </c:pt>
                <c:pt idx="802">
                  <c:v>23</c:v>
                </c:pt>
                <c:pt idx="803">
                  <c:v>24</c:v>
                </c:pt>
                <c:pt idx="804">
                  <c:v>25</c:v>
                </c:pt>
                <c:pt idx="805">
                  <c:v>26</c:v>
                </c:pt>
                <c:pt idx="806">
                  <c:v>27</c:v>
                </c:pt>
                <c:pt idx="807">
                  <c:v>28</c:v>
                </c:pt>
                <c:pt idx="808">
                  <c:v>29</c:v>
                </c:pt>
                <c:pt idx="809">
                  <c:v>30</c:v>
                </c:pt>
                <c:pt idx="810">
                  <c:v>31</c:v>
                </c:pt>
                <c:pt idx="811">
                  <c:v>32</c:v>
                </c:pt>
                <c:pt idx="812">
                  <c:v>33</c:v>
                </c:pt>
                <c:pt idx="813">
                  <c:v>34</c:v>
                </c:pt>
                <c:pt idx="814">
                  <c:v>35</c:v>
                </c:pt>
                <c:pt idx="815">
                  <c:v>36</c:v>
                </c:pt>
                <c:pt idx="816">
                  <c:v>37</c:v>
                </c:pt>
                <c:pt idx="817">
                  <c:v>38</c:v>
                </c:pt>
                <c:pt idx="818">
                  <c:v>39</c:v>
                </c:pt>
                <c:pt idx="819">
                  <c:v>40</c:v>
                </c:pt>
                <c:pt idx="820">
                  <c:v>41</c:v>
                </c:pt>
                <c:pt idx="821">
                  <c:v>42</c:v>
                </c:pt>
                <c:pt idx="822">
                  <c:v>43</c:v>
                </c:pt>
                <c:pt idx="823">
                  <c:v>44</c:v>
                </c:pt>
                <c:pt idx="824">
                  <c:v>45</c:v>
                </c:pt>
                <c:pt idx="825">
                  <c:v>46</c:v>
                </c:pt>
                <c:pt idx="826">
                  <c:v>47</c:v>
                </c:pt>
                <c:pt idx="827">
                  <c:v>48</c:v>
                </c:pt>
                <c:pt idx="828">
                  <c:v>49</c:v>
                </c:pt>
                <c:pt idx="829">
                  <c:v>50</c:v>
                </c:pt>
                <c:pt idx="830">
                  <c:v>51</c:v>
                </c:pt>
                <c:pt idx="831">
                  <c:v>52</c:v>
                </c:pt>
                <c:pt idx="832">
                  <c:v>53</c:v>
                </c:pt>
                <c:pt idx="833">
                  <c:v>54</c:v>
                </c:pt>
                <c:pt idx="834">
                  <c:v>55</c:v>
                </c:pt>
                <c:pt idx="835">
                  <c:v>56</c:v>
                </c:pt>
                <c:pt idx="836">
                  <c:v>57</c:v>
                </c:pt>
                <c:pt idx="837">
                  <c:v>58</c:v>
                </c:pt>
                <c:pt idx="838">
                  <c:v>59</c:v>
                </c:pt>
                <c:pt idx="839">
                  <c:v>60</c:v>
                </c:pt>
                <c:pt idx="840">
                  <c:v>1</c:v>
                </c:pt>
                <c:pt idx="841">
                  <c:v>2</c:v>
                </c:pt>
                <c:pt idx="842">
                  <c:v>3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7</c:v>
                </c:pt>
                <c:pt idx="847">
                  <c:v>8</c:v>
                </c:pt>
                <c:pt idx="848">
                  <c:v>9</c:v>
                </c:pt>
                <c:pt idx="849">
                  <c:v>10</c:v>
                </c:pt>
                <c:pt idx="850">
                  <c:v>11</c:v>
                </c:pt>
                <c:pt idx="851">
                  <c:v>12</c:v>
                </c:pt>
                <c:pt idx="852">
                  <c:v>13</c:v>
                </c:pt>
                <c:pt idx="853">
                  <c:v>14</c:v>
                </c:pt>
                <c:pt idx="854">
                  <c:v>15</c:v>
                </c:pt>
                <c:pt idx="855">
                  <c:v>16</c:v>
                </c:pt>
                <c:pt idx="856">
                  <c:v>17</c:v>
                </c:pt>
                <c:pt idx="857">
                  <c:v>18</c:v>
                </c:pt>
                <c:pt idx="858">
                  <c:v>19</c:v>
                </c:pt>
                <c:pt idx="859">
                  <c:v>20</c:v>
                </c:pt>
                <c:pt idx="860">
                  <c:v>21</c:v>
                </c:pt>
                <c:pt idx="861">
                  <c:v>22</c:v>
                </c:pt>
                <c:pt idx="862">
                  <c:v>23</c:v>
                </c:pt>
                <c:pt idx="863">
                  <c:v>24</c:v>
                </c:pt>
                <c:pt idx="864">
                  <c:v>25</c:v>
                </c:pt>
                <c:pt idx="865">
                  <c:v>26</c:v>
                </c:pt>
                <c:pt idx="866">
                  <c:v>27</c:v>
                </c:pt>
                <c:pt idx="867">
                  <c:v>28</c:v>
                </c:pt>
                <c:pt idx="868">
                  <c:v>29</c:v>
                </c:pt>
                <c:pt idx="869">
                  <c:v>30</c:v>
                </c:pt>
                <c:pt idx="870">
                  <c:v>31</c:v>
                </c:pt>
                <c:pt idx="871">
                  <c:v>32</c:v>
                </c:pt>
                <c:pt idx="872">
                  <c:v>33</c:v>
                </c:pt>
                <c:pt idx="873">
                  <c:v>34</c:v>
                </c:pt>
                <c:pt idx="874">
                  <c:v>35</c:v>
                </c:pt>
                <c:pt idx="875">
                  <c:v>36</c:v>
                </c:pt>
                <c:pt idx="876">
                  <c:v>37</c:v>
                </c:pt>
                <c:pt idx="877">
                  <c:v>38</c:v>
                </c:pt>
                <c:pt idx="878">
                  <c:v>39</c:v>
                </c:pt>
                <c:pt idx="879">
                  <c:v>40</c:v>
                </c:pt>
                <c:pt idx="880">
                  <c:v>41</c:v>
                </c:pt>
                <c:pt idx="881">
                  <c:v>42</c:v>
                </c:pt>
                <c:pt idx="882">
                  <c:v>43</c:v>
                </c:pt>
                <c:pt idx="883">
                  <c:v>44</c:v>
                </c:pt>
                <c:pt idx="884">
                  <c:v>45</c:v>
                </c:pt>
                <c:pt idx="885">
                  <c:v>46</c:v>
                </c:pt>
                <c:pt idx="886">
                  <c:v>47</c:v>
                </c:pt>
                <c:pt idx="887">
                  <c:v>48</c:v>
                </c:pt>
                <c:pt idx="888">
                  <c:v>49</c:v>
                </c:pt>
                <c:pt idx="889">
                  <c:v>50</c:v>
                </c:pt>
                <c:pt idx="890">
                  <c:v>51</c:v>
                </c:pt>
                <c:pt idx="891">
                  <c:v>52</c:v>
                </c:pt>
                <c:pt idx="892">
                  <c:v>53</c:v>
                </c:pt>
                <c:pt idx="893">
                  <c:v>54</c:v>
                </c:pt>
                <c:pt idx="894">
                  <c:v>55</c:v>
                </c:pt>
                <c:pt idx="895">
                  <c:v>56</c:v>
                </c:pt>
                <c:pt idx="896">
                  <c:v>57</c:v>
                </c:pt>
                <c:pt idx="897">
                  <c:v>58</c:v>
                </c:pt>
                <c:pt idx="898">
                  <c:v>59</c:v>
                </c:pt>
                <c:pt idx="899">
                  <c:v>60</c:v>
                </c:pt>
                <c:pt idx="900">
                  <c:v>1</c:v>
                </c:pt>
                <c:pt idx="901">
                  <c:v>2</c:v>
                </c:pt>
                <c:pt idx="902">
                  <c:v>3</c:v>
                </c:pt>
                <c:pt idx="903">
                  <c:v>4</c:v>
                </c:pt>
                <c:pt idx="904">
                  <c:v>5</c:v>
                </c:pt>
                <c:pt idx="905">
                  <c:v>6</c:v>
                </c:pt>
                <c:pt idx="906">
                  <c:v>7</c:v>
                </c:pt>
                <c:pt idx="907">
                  <c:v>8</c:v>
                </c:pt>
                <c:pt idx="908">
                  <c:v>9</c:v>
                </c:pt>
                <c:pt idx="909">
                  <c:v>10</c:v>
                </c:pt>
                <c:pt idx="910">
                  <c:v>11</c:v>
                </c:pt>
                <c:pt idx="911">
                  <c:v>12</c:v>
                </c:pt>
                <c:pt idx="912">
                  <c:v>13</c:v>
                </c:pt>
                <c:pt idx="913">
                  <c:v>14</c:v>
                </c:pt>
                <c:pt idx="914">
                  <c:v>15</c:v>
                </c:pt>
                <c:pt idx="915">
                  <c:v>16</c:v>
                </c:pt>
                <c:pt idx="916">
                  <c:v>17</c:v>
                </c:pt>
                <c:pt idx="917">
                  <c:v>18</c:v>
                </c:pt>
                <c:pt idx="918">
                  <c:v>19</c:v>
                </c:pt>
                <c:pt idx="919">
                  <c:v>20</c:v>
                </c:pt>
                <c:pt idx="920">
                  <c:v>21</c:v>
                </c:pt>
                <c:pt idx="921">
                  <c:v>22</c:v>
                </c:pt>
                <c:pt idx="922">
                  <c:v>23</c:v>
                </c:pt>
                <c:pt idx="923">
                  <c:v>24</c:v>
                </c:pt>
                <c:pt idx="924">
                  <c:v>25</c:v>
                </c:pt>
                <c:pt idx="925">
                  <c:v>26</c:v>
                </c:pt>
                <c:pt idx="926">
                  <c:v>27</c:v>
                </c:pt>
                <c:pt idx="927">
                  <c:v>28</c:v>
                </c:pt>
                <c:pt idx="928">
                  <c:v>29</c:v>
                </c:pt>
                <c:pt idx="929">
                  <c:v>30</c:v>
                </c:pt>
                <c:pt idx="930">
                  <c:v>31</c:v>
                </c:pt>
                <c:pt idx="931">
                  <c:v>32</c:v>
                </c:pt>
                <c:pt idx="932">
                  <c:v>33</c:v>
                </c:pt>
                <c:pt idx="933">
                  <c:v>34</c:v>
                </c:pt>
                <c:pt idx="934">
                  <c:v>35</c:v>
                </c:pt>
                <c:pt idx="935">
                  <c:v>36</c:v>
                </c:pt>
                <c:pt idx="936">
                  <c:v>37</c:v>
                </c:pt>
                <c:pt idx="937">
                  <c:v>38</c:v>
                </c:pt>
                <c:pt idx="938">
                  <c:v>39</c:v>
                </c:pt>
                <c:pt idx="939">
                  <c:v>40</c:v>
                </c:pt>
                <c:pt idx="940">
                  <c:v>41</c:v>
                </c:pt>
                <c:pt idx="941">
                  <c:v>42</c:v>
                </c:pt>
                <c:pt idx="942">
                  <c:v>43</c:v>
                </c:pt>
                <c:pt idx="943">
                  <c:v>44</c:v>
                </c:pt>
                <c:pt idx="944">
                  <c:v>45</c:v>
                </c:pt>
                <c:pt idx="945">
                  <c:v>46</c:v>
                </c:pt>
                <c:pt idx="946">
                  <c:v>47</c:v>
                </c:pt>
                <c:pt idx="947">
                  <c:v>48</c:v>
                </c:pt>
                <c:pt idx="948">
                  <c:v>49</c:v>
                </c:pt>
                <c:pt idx="949">
                  <c:v>50</c:v>
                </c:pt>
                <c:pt idx="950">
                  <c:v>51</c:v>
                </c:pt>
                <c:pt idx="951">
                  <c:v>52</c:v>
                </c:pt>
                <c:pt idx="952">
                  <c:v>53</c:v>
                </c:pt>
                <c:pt idx="953">
                  <c:v>54</c:v>
                </c:pt>
                <c:pt idx="954">
                  <c:v>55</c:v>
                </c:pt>
                <c:pt idx="955">
                  <c:v>56</c:v>
                </c:pt>
                <c:pt idx="956">
                  <c:v>57</c:v>
                </c:pt>
                <c:pt idx="957">
                  <c:v>58</c:v>
                </c:pt>
                <c:pt idx="958">
                  <c:v>59</c:v>
                </c:pt>
                <c:pt idx="959">
                  <c:v>60</c:v>
                </c:pt>
                <c:pt idx="960">
                  <c:v>1</c:v>
                </c:pt>
                <c:pt idx="961">
                  <c:v>2</c:v>
                </c:pt>
                <c:pt idx="962">
                  <c:v>3</c:v>
                </c:pt>
                <c:pt idx="963">
                  <c:v>4</c:v>
                </c:pt>
                <c:pt idx="964">
                  <c:v>5</c:v>
                </c:pt>
                <c:pt idx="965">
                  <c:v>6</c:v>
                </c:pt>
                <c:pt idx="966">
                  <c:v>7</c:v>
                </c:pt>
                <c:pt idx="967">
                  <c:v>8</c:v>
                </c:pt>
                <c:pt idx="968">
                  <c:v>9</c:v>
                </c:pt>
                <c:pt idx="969">
                  <c:v>10</c:v>
                </c:pt>
                <c:pt idx="970">
                  <c:v>11</c:v>
                </c:pt>
                <c:pt idx="971">
                  <c:v>12</c:v>
                </c:pt>
                <c:pt idx="972">
                  <c:v>13</c:v>
                </c:pt>
                <c:pt idx="973">
                  <c:v>14</c:v>
                </c:pt>
                <c:pt idx="974">
                  <c:v>15</c:v>
                </c:pt>
                <c:pt idx="975">
                  <c:v>16</c:v>
                </c:pt>
                <c:pt idx="976">
                  <c:v>17</c:v>
                </c:pt>
                <c:pt idx="977">
                  <c:v>18</c:v>
                </c:pt>
                <c:pt idx="978">
                  <c:v>19</c:v>
                </c:pt>
                <c:pt idx="979">
                  <c:v>20</c:v>
                </c:pt>
                <c:pt idx="980">
                  <c:v>21</c:v>
                </c:pt>
                <c:pt idx="981">
                  <c:v>22</c:v>
                </c:pt>
                <c:pt idx="982">
                  <c:v>23</c:v>
                </c:pt>
                <c:pt idx="983">
                  <c:v>24</c:v>
                </c:pt>
                <c:pt idx="984">
                  <c:v>25</c:v>
                </c:pt>
                <c:pt idx="985">
                  <c:v>26</c:v>
                </c:pt>
                <c:pt idx="986">
                  <c:v>27</c:v>
                </c:pt>
                <c:pt idx="987">
                  <c:v>28</c:v>
                </c:pt>
                <c:pt idx="988">
                  <c:v>29</c:v>
                </c:pt>
                <c:pt idx="989">
                  <c:v>30</c:v>
                </c:pt>
                <c:pt idx="990">
                  <c:v>31</c:v>
                </c:pt>
                <c:pt idx="991">
                  <c:v>32</c:v>
                </c:pt>
                <c:pt idx="992">
                  <c:v>33</c:v>
                </c:pt>
                <c:pt idx="993">
                  <c:v>34</c:v>
                </c:pt>
                <c:pt idx="994">
                  <c:v>35</c:v>
                </c:pt>
                <c:pt idx="995">
                  <c:v>36</c:v>
                </c:pt>
                <c:pt idx="996">
                  <c:v>37</c:v>
                </c:pt>
                <c:pt idx="997">
                  <c:v>38</c:v>
                </c:pt>
                <c:pt idx="998">
                  <c:v>39</c:v>
                </c:pt>
                <c:pt idx="999">
                  <c:v>40</c:v>
                </c:pt>
                <c:pt idx="1000">
                  <c:v>41</c:v>
                </c:pt>
                <c:pt idx="1001">
                  <c:v>42</c:v>
                </c:pt>
                <c:pt idx="1002">
                  <c:v>43</c:v>
                </c:pt>
                <c:pt idx="1003">
                  <c:v>44</c:v>
                </c:pt>
                <c:pt idx="1004">
                  <c:v>45</c:v>
                </c:pt>
                <c:pt idx="1005">
                  <c:v>46</c:v>
                </c:pt>
                <c:pt idx="1006">
                  <c:v>47</c:v>
                </c:pt>
                <c:pt idx="1007">
                  <c:v>48</c:v>
                </c:pt>
                <c:pt idx="1008">
                  <c:v>49</c:v>
                </c:pt>
                <c:pt idx="1009">
                  <c:v>50</c:v>
                </c:pt>
                <c:pt idx="1010">
                  <c:v>51</c:v>
                </c:pt>
                <c:pt idx="1011">
                  <c:v>52</c:v>
                </c:pt>
                <c:pt idx="1012">
                  <c:v>53</c:v>
                </c:pt>
                <c:pt idx="1013">
                  <c:v>54</c:v>
                </c:pt>
                <c:pt idx="1014">
                  <c:v>55</c:v>
                </c:pt>
                <c:pt idx="1015">
                  <c:v>56</c:v>
                </c:pt>
                <c:pt idx="1016">
                  <c:v>57</c:v>
                </c:pt>
                <c:pt idx="1017">
                  <c:v>58</c:v>
                </c:pt>
                <c:pt idx="1018">
                  <c:v>59</c:v>
                </c:pt>
                <c:pt idx="1019">
                  <c:v>60</c:v>
                </c:pt>
                <c:pt idx="1020">
                  <c:v>1</c:v>
                </c:pt>
                <c:pt idx="1021">
                  <c:v>2</c:v>
                </c:pt>
                <c:pt idx="1022">
                  <c:v>3</c:v>
                </c:pt>
                <c:pt idx="1023">
                  <c:v>4</c:v>
                </c:pt>
                <c:pt idx="1024">
                  <c:v>5</c:v>
                </c:pt>
                <c:pt idx="1025">
                  <c:v>6</c:v>
                </c:pt>
                <c:pt idx="1026">
                  <c:v>7</c:v>
                </c:pt>
                <c:pt idx="1027">
                  <c:v>8</c:v>
                </c:pt>
                <c:pt idx="1028">
                  <c:v>9</c:v>
                </c:pt>
                <c:pt idx="1029">
                  <c:v>10</c:v>
                </c:pt>
                <c:pt idx="1030">
                  <c:v>11</c:v>
                </c:pt>
                <c:pt idx="1031">
                  <c:v>12</c:v>
                </c:pt>
                <c:pt idx="1032">
                  <c:v>13</c:v>
                </c:pt>
                <c:pt idx="1033">
                  <c:v>14</c:v>
                </c:pt>
                <c:pt idx="1034">
                  <c:v>15</c:v>
                </c:pt>
                <c:pt idx="1035">
                  <c:v>16</c:v>
                </c:pt>
                <c:pt idx="1036">
                  <c:v>17</c:v>
                </c:pt>
                <c:pt idx="1037">
                  <c:v>18</c:v>
                </c:pt>
                <c:pt idx="1038">
                  <c:v>19</c:v>
                </c:pt>
                <c:pt idx="1039">
                  <c:v>20</c:v>
                </c:pt>
                <c:pt idx="1040">
                  <c:v>21</c:v>
                </c:pt>
                <c:pt idx="1041">
                  <c:v>22</c:v>
                </c:pt>
                <c:pt idx="1042">
                  <c:v>23</c:v>
                </c:pt>
                <c:pt idx="1043">
                  <c:v>24</c:v>
                </c:pt>
                <c:pt idx="1044">
                  <c:v>25</c:v>
                </c:pt>
                <c:pt idx="1045">
                  <c:v>26</c:v>
                </c:pt>
                <c:pt idx="1046">
                  <c:v>27</c:v>
                </c:pt>
                <c:pt idx="1047">
                  <c:v>28</c:v>
                </c:pt>
                <c:pt idx="1048">
                  <c:v>29</c:v>
                </c:pt>
                <c:pt idx="1049">
                  <c:v>30</c:v>
                </c:pt>
                <c:pt idx="1050">
                  <c:v>31</c:v>
                </c:pt>
                <c:pt idx="1051">
                  <c:v>32</c:v>
                </c:pt>
                <c:pt idx="1052">
                  <c:v>33</c:v>
                </c:pt>
                <c:pt idx="1053">
                  <c:v>34</c:v>
                </c:pt>
                <c:pt idx="1054">
                  <c:v>35</c:v>
                </c:pt>
                <c:pt idx="1055">
                  <c:v>36</c:v>
                </c:pt>
                <c:pt idx="1056">
                  <c:v>37</c:v>
                </c:pt>
                <c:pt idx="1057">
                  <c:v>38</c:v>
                </c:pt>
                <c:pt idx="1058">
                  <c:v>39</c:v>
                </c:pt>
                <c:pt idx="1059">
                  <c:v>40</c:v>
                </c:pt>
                <c:pt idx="1060">
                  <c:v>41</c:v>
                </c:pt>
                <c:pt idx="1061">
                  <c:v>42</c:v>
                </c:pt>
                <c:pt idx="1062">
                  <c:v>43</c:v>
                </c:pt>
                <c:pt idx="1063">
                  <c:v>44</c:v>
                </c:pt>
                <c:pt idx="1064">
                  <c:v>45</c:v>
                </c:pt>
                <c:pt idx="1065">
                  <c:v>46</c:v>
                </c:pt>
                <c:pt idx="1066">
                  <c:v>47</c:v>
                </c:pt>
                <c:pt idx="1067">
                  <c:v>48</c:v>
                </c:pt>
                <c:pt idx="1068">
                  <c:v>49</c:v>
                </c:pt>
                <c:pt idx="1069">
                  <c:v>50</c:v>
                </c:pt>
                <c:pt idx="1070">
                  <c:v>51</c:v>
                </c:pt>
                <c:pt idx="1071">
                  <c:v>52</c:v>
                </c:pt>
                <c:pt idx="1072">
                  <c:v>53</c:v>
                </c:pt>
                <c:pt idx="1073">
                  <c:v>54</c:v>
                </c:pt>
                <c:pt idx="1074">
                  <c:v>55</c:v>
                </c:pt>
                <c:pt idx="1075">
                  <c:v>56</c:v>
                </c:pt>
                <c:pt idx="1076">
                  <c:v>57</c:v>
                </c:pt>
                <c:pt idx="1077">
                  <c:v>58</c:v>
                </c:pt>
                <c:pt idx="1078">
                  <c:v>59</c:v>
                </c:pt>
                <c:pt idx="1079">
                  <c:v>60</c:v>
                </c:pt>
                <c:pt idx="1080">
                  <c:v>1</c:v>
                </c:pt>
                <c:pt idx="1081">
                  <c:v>2</c:v>
                </c:pt>
                <c:pt idx="1082">
                  <c:v>3</c:v>
                </c:pt>
                <c:pt idx="1083">
                  <c:v>4</c:v>
                </c:pt>
                <c:pt idx="1084">
                  <c:v>5</c:v>
                </c:pt>
                <c:pt idx="1085">
                  <c:v>6</c:v>
                </c:pt>
                <c:pt idx="1086">
                  <c:v>7</c:v>
                </c:pt>
                <c:pt idx="1087">
                  <c:v>8</c:v>
                </c:pt>
                <c:pt idx="1088">
                  <c:v>9</c:v>
                </c:pt>
                <c:pt idx="1089">
                  <c:v>10</c:v>
                </c:pt>
                <c:pt idx="1090">
                  <c:v>11</c:v>
                </c:pt>
                <c:pt idx="1091">
                  <c:v>12</c:v>
                </c:pt>
                <c:pt idx="1092">
                  <c:v>13</c:v>
                </c:pt>
                <c:pt idx="1093">
                  <c:v>14</c:v>
                </c:pt>
                <c:pt idx="1094">
                  <c:v>15</c:v>
                </c:pt>
                <c:pt idx="1095">
                  <c:v>16</c:v>
                </c:pt>
                <c:pt idx="1096">
                  <c:v>17</c:v>
                </c:pt>
                <c:pt idx="1097">
                  <c:v>18</c:v>
                </c:pt>
                <c:pt idx="1098">
                  <c:v>19</c:v>
                </c:pt>
                <c:pt idx="1099">
                  <c:v>20</c:v>
                </c:pt>
                <c:pt idx="1100">
                  <c:v>21</c:v>
                </c:pt>
                <c:pt idx="1101">
                  <c:v>22</c:v>
                </c:pt>
                <c:pt idx="1102">
                  <c:v>23</c:v>
                </c:pt>
                <c:pt idx="1103">
                  <c:v>24</c:v>
                </c:pt>
                <c:pt idx="1104">
                  <c:v>25</c:v>
                </c:pt>
                <c:pt idx="1105">
                  <c:v>26</c:v>
                </c:pt>
                <c:pt idx="1106">
                  <c:v>27</c:v>
                </c:pt>
                <c:pt idx="1107">
                  <c:v>28</c:v>
                </c:pt>
                <c:pt idx="1108">
                  <c:v>29</c:v>
                </c:pt>
                <c:pt idx="1109">
                  <c:v>30</c:v>
                </c:pt>
                <c:pt idx="1110">
                  <c:v>31</c:v>
                </c:pt>
                <c:pt idx="1111">
                  <c:v>32</c:v>
                </c:pt>
                <c:pt idx="1112">
                  <c:v>33</c:v>
                </c:pt>
                <c:pt idx="1113">
                  <c:v>34</c:v>
                </c:pt>
                <c:pt idx="1114">
                  <c:v>35</c:v>
                </c:pt>
                <c:pt idx="1115">
                  <c:v>36</c:v>
                </c:pt>
                <c:pt idx="1116">
                  <c:v>37</c:v>
                </c:pt>
                <c:pt idx="1117">
                  <c:v>38</c:v>
                </c:pt>
                <c:pt idx="1118">
                  <c:v>39</c:v>
                </c:pt>
                <c:pt idx="1119">
                  <c:v>40</c:v>
                </c:pt>
                <c:pt idx="1120">
                  <c:v>41</c:v>
                </c:pt>
                <c:pt idx="1121">
                  <c:v>42</c:v>
                </c:pt>
                <c:pt idx="1122">
                  <c:v>43</c:v>
                </c:pt>
                <c:pt idx="1123">
                  <c:v>44</c:v>
                </c:pt>
                <c:pt idx="1124">
                  <c:v>45</c:v>
                </c:pt>
                <c:pt idx="1125">
                  <c:v>46</c:v>
                </c:pt>
                <c:pt idx="1126">
                  <c:v>47</c:v>
                </c:pt>
                <c:pt idx="1127">
                  <c:v>48</c:v>
                </c:pt>
                <c:pt idx="1128">
                  <c:v>49</c:v>
                </c:pt>
                <c:pt idx="1129">
                  <c:v>50</c:v>
                </c:pt>
                <c:pt idx="1130">
                  <c:v>51</c:v>
                </c:pt>
                <c:pt idx="1131">
                  <c:v>52</c:v>
                </c:pt>
                <c:pt idx="1132">
                  <c:v>53</c:v>
                </c:pt>
                <c:pt idx="1133">
                  <c:v>54</c:v>
                </c:pt>
                <c:pt idx="1134">
                  <c:v>55</c:v>
                </c:pt>
                <c:pt idx="1135">
                  <c:v>56</c:v>
                </c:pt>
                <c:pt idx="1136">
                  <c:v>57</c:v>
                </c:pt>
                <c:pt idx="1137">
                  <c:v>58</c:v>
                </c:pt>
                <c:pt idx="1138">
                  <c:v>59</c:v>
                </c:pt>
                <c:pt idx="1139">
                  <c:v>60</c:v>
                </c:pt>
                <c:pt idx="1140">
                  <c:v>1</c:v>
                </c:pt>
                <c:pt idx="1141">
                  <c:v>2</c:v>
                </c:pt>
                <c:pt idx="1142">
                  <c:v>3</c:v>
                </c:pt>
                <c:pt idx="1143">
                  <c:v>4</c:v>
                </c:pt>
                <c:pt idx="1144">
                  <c:v>5</c:v>
                </c:pt>
                <c:pt idx="1145">
                  <c:v>6</c:v>
                </c:pt>
                <c:pt idx="1146">
                  <c:v>7</c:v>
                </c:pt>
                <c:pt idx="1147">
                  <c:v>8</c:v>
                </c:pt>
                <c:pt idx="1148">
                  <c:v>9</c:v>
                </c:pt>
                <c:pt idx="1149">
                  <c:v>10</c:v>
                </c:pt>
                <c:pt idx="1150">
                  <c:v>11</c:v>
                </c:pt>
                <c:pt idx="1151">
                  <c:v>12</c:v>
                </c:pt>
                <c:pt idx="1152">
                  <c:v>13</c:v>
                </c:pt>
                <c:pt idx="1153">
                  <c:v>14</c:v>
                </c:pt>
                <c:pt idx="1154">
                  <c:v>15</c:v>
                </c:pt>
                <c:pt idx="1155">
                  <c:v>16</c:v>
                </c:pt>
                <c:pt idx="1156">
                  <c:v>17</c:v>
                </c:pt>
                <c:pt idx="1157">
                  <c:v>18</c:v>
                </c:pt>
                <c:pt idx="1158">
                  <c:v>19</c:v>
                </c:pt>
                <c:pt idx="1159">
                  <c:v>20</c:v>
                </c:pt>
                <c:pt idx="1160">
                  <c:v>21</c:v>
                </c:pt>
                <c:pt idx="1161">
                  <c:v>22</c:v>
                </c:pt>
                <c:pt idx="1162">
                  <c:v>23</c:v>
                </c:pt>
                <c:pt idx="1163">
                  <c:v>24</c:v>
                </c:pt>
                <c:pt idx="1164">
                  <c:v>25</c:v>
                </c:pt>
                <c:pt idx="1165">
                  <c:v>26</c:v>
                </c:pt>
                <c:pt idx="1166">
                  <c:v>27</c:v>
                </c:pt>
                <c:pt idx="1167">
                  <c:v>28</c:v>
                </c:pt>
                <c:pt idx="1168">
                  <c:v>29</c:v>
                </c:pt>
                <c:pt idx="1169">
                  <c:v>30</c:v>
                </c:pt>
                <c:pt idx="1170">
                  <c:v>31</c:v>
                </c:pt>
                <c:pt idx="1171">
                  <c:v>32</c:v>
                </c:pt>
                <c:pt idx="1172">
                  <c:v>33</c:v>
                </c:pt>
                <c:pt idx="1173">
                  <c:v>34</c:v>
                </c:pt>
                <c:pt idx="1174">
                  <c:v>35</c:v>
                </c:pt>
                <c:pt idx="1175">
                  <c:v>36</c:v>
                </c:pt>
                <c:pt idx="1176">
                  <c:v>37</c:v>
                </c:pt>
                <c:pt idx="1177">
                  <c:v>38</c:v>
                </c:pt>
                <c:pt idx="1178">
                  <c:v>39</c:v>
                </c:pt>
                <c:pt idx="1179">
                  <c:v>40</c:v>
                </c:pt>
                <c:pt idx="1180">
                  <c:v>41</c:v>
                </c:pt>
                <c:pt idx="1181">
                  <c:v>42</c:v>
                </c:pt>
                <c:pt idx="1182">
                  <c:v>43</c:v>
                </c:pt>
                <c:pt idx="1183">
                  <c:v>44</c:v>
                </c:pt>
                <c:pt idx="1184">
                  <c:v>45</c:v>
                </c:pt>
                <c:pt idx="1185">
                  <c:v>46</c:v>
                </c:pt>
                <c:pt idx="1186">
                  <c:v>47</c:v>
                </c:pt>
                <c:pt idx="1187">
                  <c:v>48</c:v>
                </c:pt>
                <c:pt idx="1188">
                  <c:v>49</c:v>
                </c:pt>
                <c:pt idx="1189">
                  <c:v>50</c:v>
                </c:pt>
                <c:pt idx="1190">
                  <c:v>51</c:v>
                </c:pt>
                <c:pt idx="1191">
                  <c:v>52</c:v>
                </c:pt>
                <c:pt idx="1192">
                  <c:v>53</c:v>
                </c:pt>
                <c:pt idx="1193">
                  <c:v>54</c:v>
                </c:pt>
                <c:pt idx="1194">
                  <c:v>55</c:v>
                </c:pt>
                <c:pt idx="1195">
                  <c:v>56</c:v>
                </c:pt>
                <c:pt idx="1196">
                  <c:v>57</c:v>
                </c:pt>
                <c:pt idx="1197">
                  <c:v>58</c:v>
                </c:pt>
                <c:pt idx="1198">
                  <c:v>59</c:v>
                </c:pt>
                <c:pt idx="1199">
                  <c:v>60</c:v>
                </c:pt>
                <c:pt idx="1200">
                  <c:v>1</c:v>
                </c:pt>
                <c:pt idx="1201">
                  <c:v>2</c:v>
                </c:pt>
                <c:pt idx="1202">
                  <c:v>3</c:v>
                </c:pt>
                <c:pt idx="1203">
                  <c:v>4</c:v>
                </c:pt>
                <c:pt idx="1204">
                  <c:v>5</c:v>
                </c:pt>
                <c:pt idx="1205">
                  <c:v>6</c:v>
                </c:pt>
                <c:pt idx="1206">
                  <c:v>7</c:v>
                </c:pt>
                <c:pt idx="1207">
                  <c:v>8</c:v>
                </c:pt>
                <c:pt idx="1208">
                  <c:v>9</c:v>
                </c:pt>
                <c:pt idx="1209">
                  <c:v>10</c:v>
                </c:pt>
                <c:pt idx="1210">
                  <c:v>11</c:v>
                </c:pt>
                <c:pt idx="1211">
                  <c:v>12</c:v>
                </c:pt>
                <c:pt idx="1212">
                  <c:v>13</c:v>
                </c:pt>
                <c:pt idx="1213">
                  <c:v>14</c:v>
                </c:pt>
                <c:pt idx="1214">
                  <c:v>15</c:v>
                </c:pt>
                <c:pt idx="1215">
                  <c:v>16</c:v>
                </c:pt>
                <c:pt idx="1216">
                  <c:v>17</c:v>
                </c:pt>
                <c:pt idx="1217">
                  <c:v>18</c:v>
                </c:pt>
                <c:pt idx="1218">
                  <c:v>19</c:v>
                </c:pt>
                <c:pt idx="1219">
                  <c:v>20</c:v>
                </c:pt>
                <c:pt idx="1220">
                  <c:v>21</c:v>
                </c:pt>
                <c:pt idx="1221">
                  <c:v>22</c:v>
                </c:pt>
                <c:pt idx="1222">
                  <c:v>23</c:v>
                </c:pt>
                <c:pt idx="1223">
                  <c:v>24</c:v>
                </c:pt>
                <c:pt idx="1224">
                  <c:v>25</c:v>
                </c:pt>
                <c:pt idx="1225">
                  <c:v>26</c:v>
                </c:pt>
                <c:pt idx="1226">
                  <c:v>27</c:v>
                </c:pt>
                <c:pt idx="1227">
                  <c:v>28</c:v>
                </c:pt>
                <c:pt idx="1228">
                  <c:v>29</c:v>
                </c:pt>
                <c:pt idx="1229">
                  <c:v>30</c:v>
                </c:pt>
                <c:pt idx="1230">
                  <c:v>31</c:v>
                </c:pt>
                <c:pt idx="1231">
                  <c:v>32</c:v>
                </c:pt>
                <c:pt idx="1232">
                  <c:v>33</c:v>
                </c:pt>
                <c:pt idx="1233">
                  <c:v>34</c:v>
                </c:pt>
                <c:pt idx="1234">
                  <c:v>35</c:v>
                </c:pt>
                <c:pt idx="1235">
                  <c:v>36</c:v>
                </c:pt>
                <c:pt idx="1236">
                  <c:v>37</c:v>
                </c:pt>
                <c:pt idx="1237">
                  <c:v>38</c:v>
                </c:pt>
                <c:pt idx="1238">
                  <c:v>39</c:v>
                </c:pt>
                <c:pt idx="1239">
                  <c:v>40</c:v>
                </c:pt>
                <c:pt idx="1240">
                  <c:v>41</c:v>
                </c:pt>
                <c:pt idx="1241">
                  <c:v>42</c:v>
                </c:pt>
                <c:pt idx="1242">
                  <c:v>43</c:v>
                </c:pt>
                <c:pt idx="1243">
                  <c:v>44</c:v>
                </c:pt>
                <c:pt idx="1244">
                  <c:v>45</c:v>
                </c:pt>
                <c:pt idx="1245">
                  <c:v>46</c:v>
                </c:pt>
                <c:pt idx="1246">
                  <c:v>47</c:v>
                </c:pt>
                <c:pt idx="1247">
                  <c:v>48</c:v>
                </c:pt>
                <c:pt idx="1248">
                  <c:v>49</c:v>
                </c:pt>
                <c:pt idx="1249">
                  <c:v>50</c:v>
                </c:pt>
                <c:pt idx="1250">
                  <c:v>51</c:v>
                </c:pt>
                <c:pt idx="1251">
                  <c:v>52</c:v>
                </c:pt>
                <c:pt idx="1252">
                  <c:v>53</c:v>
                </c:pt>
                <c:pt idx="1253">
                  <c:v>54</c:v>
                </c:pt>
                <c:pt idx="1254">
                  <c:v>55</c:v>
                </c:pt>
                <c:pt idx="1255">
                  <c:v>56</c:v>
                </c:pt>
                <c:pt idx="1256">
                  <c:v>57</c:v>
                </c:pt>
                <c:pt idx="1257">
                  <c:v>58</c:v>
                </c:pt>
                <c:pt idx="1258">
                  <c:v>59</c:v>
                </c:pt>
                <c:pt idx="1259">
                  <c:v>60</c:v>
                </c:pt>
                <c:pt idx="1260">
                  <c:v>1</c:v>
                </c:pt>
                <c:pt idx="1261">
                  <c:v>2</c:v>
                </c:pt>
                <c:pt idx="1262">
                  <c:v>3</c:v>
                </c:pt>
                <c:pt idx="1263">
                  <c:v>4</c:v>
                </c:pt>
                <c:pt idx="1264">
                  <c:v>5</c:v>
                </c:pt>
                <c:pt idx="1265">
                  <c:v>6</c:v>
                </c:pt>
                <c:pt idx="1266">
                  <c:v>7</c:v>
                </c:pt>
                <c:pt idx="1267">
                  <c:v>8</c:v>
                </c:pt>
                <c:pt idx="1268">
                  <c:v>9</c:v>
                </c:pt>
                <c:pt idx="1269">
                  <c:v>10</c:v>
                </c:pt>
                <c:pt idx="1270">
                  <c:v>11</c:v>
                </c:pt>
                <c:pt idx="1271">
                  <c:v>12</c:v>
                </c:pt>
                <c:pt idx="1272">
                  <c:v>13</c:v>
                </c:pt>
                <c:pt idx="1273">
                  <c:v>14</c:v>
                </c:pt>
                <c:pt idx="1274">
                  <c:v>15</c:v>
                </c:pt>
                <c:pt idx="1275">
                  <c:v>16</c:v>
                </c:pt>
                <c:pt idx="1276">
                  <c:v>17</c:v>
                </c:pt>
                <c:pt idx="1277">
                  <c:v>18</c:v>
                </c:pt>
                <c:pt idx="1278">
                  <c:v>19</c:v>
                </c:pt>
                <c:pt idx="1279">
                  <c:v>20</c:v>
                </c:pt>
                <c:pt idx="1280">
                  <c:v>21</c:v>
                </c:pt>
                <c:pt idx="1281">
                  <c:v>22</c:v>
                </c:pt>
                <c:pt idx="1282">
                  <c:v>23</c:v>
                </c:pt>
                <c:pt idx="1283">
                  <c:v>24</c:v>
                </c:pt>
                <c:pt idx="1284">
                  <c:v>25</c:v>
                </c:pt>
                <c:pt idx="1285">
                  <c:v>26</c:v>
                </c:pt>
                <c:pt idx="1286">
                  <c:v>27</c:v>
                </c:pt>
                <c:pt idx="1287">
                  <c:v>28</c:v>
                </c:pt>
                <c:pt idx="1288">
                  <c:v>29</c:v>
                </c:pt>
                <c:pt idx="1289">
                  <c:v>30</c:v>
                </c:pt>
                <c:pt idx="1290">
                  <c:v>31</c:v>
                </c:pt>
                <c:pt idx="1291">
                  <c:v>32</c:v>
                </c:pt>
                <c:pt idx="1292">
                  <c:v>33</c:v>
                </c:pt>
                <c:pt idx="1293">
                  <c:v>34</c:v>
                </c:pt>
                <c:pt idx="1294">
                  <c:v>35</c:v>
                </c:pt>
                <c:pt idx="1295">
                  <c:v>36</c:v>
                </c:pt>
                <c:pt idx="1296">
                  <c:v>37</c:v>
                </c:pt>
                <c:pt idx="1297">
                  <c:v>38</c:v>
                </c:pt>
                <c:pt idx="1298">
                  <c:v>39</c:v>
                </c:pt>
                <c:pt idx="1299">
                  <c:v>40</c:v>
                </c:pt>
                <c:pt idx="1300">
                  <c:v>41</c:v>
                </c:pt>
                <c:pt idx="1301">
                  <c:v>42</c:v>
                </c:pt>
                <c:pt idx="1302">
                  <c:v>43</c:v>
                </c:pt>
                <c:pt idx="1303">
                  <c:v>44</c:v>
                </c:pt>
                <c:pt idx="1304">
                  <c:v>45</c:v>
                </c:pt>
                <c:pt idx="1305">
                  <c:v>46</c:v>
                </c:pt>
                <c:pt idx="1306">
                  <c:v>47</c:v>
                </c:pt>
                <c:pt idx="1307">
                  <c:v>48</c:v>
                </c:pt>
                <c:pt idx="1308">
                  <c:v>49</c:v>
                </c:pt>
                <c:pt idx="1309">
                  <c:v>50</c:v>
                </c:pt>
                <c:pt idx="1310">
                  <c:v>51</c:v>
                </c:pt>
                <c:pt idx="1311">
                  <c:v>52</c:v>
                </c:pt>
                <c:pt idx="1312">
                  <c:v>53</c:v>
                </c:pt>
                <c:pt idx="1313">
                  <c:v>54</c:v>
                </c:pt>
                <c:pt idx="1314">
                  <c:v>55</c:v>
                </c:pt>
                <c:pt idx="1315">
                  <c:v>56</c:v>
                </c:pt>
                <c:pt idx="1316">
                  <c:v>57</c:v>
                </c:pt>
                <c:pt idx="1317">
                  <c:v>58</c:v>
                </c:pt>
                <c:pt idx="1318">
                  <c:v>59</c:v>
                </c:pt>
                <c:pt idx="1319">
                  <c:v>60</c:v>
                </c:pt>
                <c:pt idx="1320">
                  <c:v>1</c:v>
                </c:pt>
                <c:pt idx="1321">
                  <c:v>2</c:v>
                </c:pt>
                <c:pt idx="1322">
                  <c:v>3</c:v>
                </c:pt>
                <c:pt idx="1323">
                  <c:v>4</c:v>
                </c:pt>
                <c:pt idx="1324">
                  <c:v>5</c:v>
                </c:pt>
                <c:pt idx="1325">
                  <c:v>6</c:v>
                </c:pt>
                <c:pt idx="1326">
                  <c:v>7</c:v>
                </c:pt>
                <c:pt idx="1327">
                  <c:v>8</c:v>
                </c:pt>
                <c:pt idx="1328">
                  <c:v>9</c:v>
                </c:pt>
                <c:pt idx="1329">
                  <c:v>10</c:v>
                </c:pt>
                <c:pt idx="1330">
                  <c:v>11</c:v>
                </c:pt>
                <c:pt idx="1331">
                  <c:v>12</c:v>
                </c:pt>
                <c:pt idx="1332">
                  <c:v>13</c:v>
                </c:pt>
                <c:pt idx="1333">
                  <c:v>14</c:v>
                </c:pt>
                <c:pt idx="1334">
                  <c:v>15</c:v>
                </c:pt>
                <c:pt idx="1335">
                  <c:v>16</c:v>
                </c:pt>
                <c:pt idx="1336">
                  <c:v>17</c:v>
                </c:pt>
                <c:pt idx="1337">
                  <c:v>18</c:v>
                </c:pt>
                <c:pt idx="1338">
                  <c:v>19</c:v>
                </c:pt>
                <c:pt idx="1339">
                  <c:v>20</c:v>
                </c:pt>
                <c:pt idx="1340">
                  <c:v>21</c:v>
                </c:pt>
                <c:pt idx="1341">
                  <c:v>22</c:v>
                </c:pt>
                <c:pt idx="1342">
                  <c:v>23</c:v>
                </c:pt>
                <c:pt idx="1343">
                  <c:v>24</c:v>
                </c:pt>
                <c:pt idx="1344">
                  <c:v>25</c:v>
                </c:pt>
                <c:pt idx="1345">
                  <c:v>26</c:v>
                </c:pt>
                <c:pt idx="1346">
                  <c:v>27</c:v>
                </c:pt>
                <c:pt idx="1347">
                  <c:v>28</c:v>
                </c:pt>
                <c:pt idx="1348">
                  <c:v>29</c:v>
                </c:pt>
                <c:pt idx="1349">
                  <c:v>30</c:v>
                </c:pt>
                <c:pt idx="1350">
                  <c:v>31</c:v>
                </c:pt>
                <c:pt idx="1351">
                  <c:v>32</c:v>
                </c:pt>
                <c:pt idx="1352">
                  <c:v>33</c:v>
                </c:pt>
                <c:pt idx="1353">
                  <c:v>34</c:v>
                </c:pt>
                <c:pt idx="1354">
                  <c:v>35</c:v>
                </c:pt>
                <c:pt idx="1355">
                  <c:v>36</c:v>
                </c:pt>
                <c:pt idx="1356">
                  <c:v>37</c:v>
                </c:pt>
                <c:pt idx="1357">
                  <c:v>38</c:v>
                </c:pt>
                <c:pt idx="1358">
                  <c:v>39</c:v>
                </c:pt>
                <c:pt idx="1359">
                  <c:v>40</c:v>
                </c:pt>
                <c:pt idx="1360">
                  <c:v>41</c:v>
                </c:pt>
                <c:pt idx="1361">
                  <c:v>42</c:v>
                </c:pt>
                <c:pt idx="1362">
                  <c:v>43</c:v>
                </c:pt>
                <c:pt idx="1363">
                  <c:v>44</c:v>
                </c:pt>
                <c:pt idx="1364">
                  <c:v>45</c:v>
                </c:pt>
                <c:pt idx="1365">
                  <c:v>46</c:v>
                </c:pt>
                <c:pt idx="1366">
                  <c:v>47</c:v>
                </c:pt>
                <c:pt idx="1367">
                  <c:v>48</c:v>
                </c:pt>
                <c:pt idx="1368">
                  <c:v>49</c:v>
                </c:pt>
                <c:pt idx="1369">
                  <c:v>50</c:v>
                </c:pt>
                <c:pt idx="1370">
                  <c:v>51</c:v>
                </c:pt>
                <c:pt idx="1371">
                  <c:v>52</c:v>
                </c:pt>
                <c:pt idx="1372">
                  <c:v>53</c:v>
                </c:pt>
                <c:pt idx="1373">
                  <c:v>54</c:v>
                </c:pt>
                <c:pt idx="1374">
                  <c:v>55</c:v>
                </c:pt>
                <c:pt idx="1375">
                  <c:v>56</c:v>
                </c:pt>
                <c:pt idx="1376">
                  <c:v>57</c:v>
                </c:pt>
                <c:pt idx="1377">
                  <c:v>58</c:v>
                </c:pt>
                <c:pt idx="1378">
                  <c:v>59</c:v>
                </c:pt>
                <c:pt idx="1379">
                  <c:v>60</c:v>
                </c:pt>
                <c:pt idx="1380">
                  <c:v>1</c:v>
                </c:pt>
                <c:pt idx="1381">
                  <c:v>2</c:v>
                </c:pt>
                <c:pt idx="1382">
                  <c:v>3</c:v>
                </c:pt>
                <c:pt idx="1383">
                  <c:v>4</c:v>
                </c:pt>
                <c:pt idx="1384">
                  <c:v>5</c:v>
                </c:pt>
                <c:pt idx="1385">
                  <c:v>6</c:v>
                </c:pt>
                <c:pt idx="1386">
                  <c:v>7</c:v>
                </c:pt>
                <c:pt idx="1387">
                  <c:v>8</c:v>
                </c:pt>
                <c:pt idx="1388">
                  <c:v>9</c:v>
                </c:pt>
                <c:pt idx="1389">
                  <c:v>10</c:v>
                </c:pt>
                <c:pt idx="1390">
                  <c:v>11</c:v>
                </c:pt>
                <c:pt idx="1391">
                  <c:v>12</c:v>
                </c:pt>
                <c:pt idx="1392">
                  <c:v>13</c:v>
                </c:pt>
                <c:pt idx="1393">
                  <c:v>14</c:v>
                </c:pt>
                <c:pt idx="1394">
                  <c:v>15</c:v>
                </c:pt>
                <c:pt idx="1395">
                  <c:v>16</c:v>
                </c:pt>
                <c:pt idx="1396">
                  <c:v>17</c:v>
                </c:pt>
                <c:pt idx="1397">
                  <c:v>18</c:v>
                </c:pt>
                <c:pt idx="1398">
                  <c:v>19</c:v>
                </c:pt>
                <c:pt idx="1399">
                  <c:v>20</c:v>
                </c:pt>
                <c:pt idx="1400">
                  <c:v>21</c:v>
                </c:pt>
                <c:pt idx="1401">
                  <c:v>22</c:v>
                </c:pt>
                <c:pt idx="1402">
                  <c:v>23</c:v>
                </c:pt>
                <c:pt idx="1403">
                  <c:v>24</c:v>
                </c:pt>
                <c:pt idx="1404">
                  <c:v>25</c:v>
                </c:pt>
                <c:pt idx="1405">
                  <c:v>26</c:v>
                </c:pt>
                <c:pt idx="1406">
                  <c:v>27</c:v>
                </c:pt>
                <c:pt idx="1407">
                  <c:v>28</c:v>
                </c:pt>
                <c:pt idx="1408">
                  <c:v>29</c:v>
                </c:pt>
                <c:pt idx="1409">
                  <c:v>30</c:v>
                </c:pt>
                <c:pt idx="1410">
                  <c:v>31</c:v>
                </c:pt>
                <c:pt idx="1411">
                  <c:v>32</c:v>
                </c:pt>
                <c:pt idx="1412">
                  <c:v>33</c:v>
                </c:pt>
                <c:pt idx="1413">
                  <c:v>34</c:v>
                </c:pt>
                <c:pt idx="1414">
                  <c:v>35</c:v>
                </c:pt>
                <c:pt idx="1415">
                  <c:v>36</c:v>
                </c:pt>
                <c:pt idx="1416">
                  <c:v>37</c:v>
                </c:pt>
                <c:pt idx="1417">
                  <c:v>38</c:v>
                </c:pt>
                <c:pt idx="1418">
                  <c:v>39</c:v>
                </c:pt>
                <c:pt idx="1419">
                  <c:v>40</c:v>
                </c:pt>
                <c:pt idx="1420">
                  <c:v>41</c:v>
                </c:pt>
                <c:pt idx="1421">
                  <c:v>42</c:v>
                </c:pt>
                <c:pt idx="1422">
                  <c:v>43</c:v>
                </c:pt>
                <c:pt idx="1423">
                  <c:v>44</c:v>
                </c:pt>
                <c:pt idx="1424">
                  <c:v>45</c:v>
                </c:pt>
                <c:pt idx="1425">
                  <c:v>46</c:v>
                </c:pt>
                <c:pt idx="1426">
                  <c:v>47</c:v>
                </c:pt>
                <c:pt idx="1427">
                  <c:v>48</c:v>
                </c:pt>
                <c:pt idx="1428">
                  <c:v>49</c:v>
                </c:pt>
                <c:pt idx="1429">
                  <c:v>50</c:v>
                </c:pt>
                <c:pt idx="1430">
                  <c:v>51</c:v>
                </c:pt>
                <c:pt idx="1431">
                  <c:v>52</c:v>
                </c:pt>
                <c:pt idx="1432">
                  <c:v>53</c:v>
                </c:pt>
                <c:pt idx="1433">
                  <c:v>54</c:v>
                </c:pt>
                <c:pt idx="1434">
                  <c:v>55</c:v>
                </c:pt>
                <c:pt idx="1435">
                  <c:v>56</c:v>
                </c:pt>
                <c:pt idx="1436">
                  <c:v>57</c:v>
                </c:pt>
                <c:pt idx="1437">
                  <c:v>58</c:v>
                </c:pt>
                <c:pt idx="1438">
                  <c:v>59</c:v>
                </c:pt>
                <c:pt idx="1439">
                  <c:v>60</c:v>
                </c:pt>
                <c:pt idx="1440">
                  <c:v>1</c:v>
                </c:pt>
                <c:pt idx="1441">
                  <c:v>2</c:v>
                </c:pt>
                <c:pt idx="1442">
                  <c:v>3</c:v>
                </c:pt>
                <c:pt idx="1443">
                  <c:v>4</c:v>
                </c:pt>
                <c:pt idx="1444">
                  <c:v>5</c:v>
                </c:pt>
                <c:pt idx="1445">
                  <c:v>6</c:v>
                </c:pt>
                <c:pt idx="1446">
                  <c:v>7</c:v>
                </c:pt>
                <c:pt idx="1447">
                  <c:v>8</c:v>
                </c:pt>
                <c:pt idx="1448">
                  <c:v>9</c:v>
                </c:pt>
                <c:pt idx="1449">
                  <c:v>10</c:v>
                </c:pt>
                <c:pt idx="1450">
                  <c:v>11</c:v>
                </c:pt>
                <c:pt idx="1451">
                  <c:v>12</c:v>
                </c:pt>
                <c:pt idx="1452">
                  <c:v>13</c:v>
                </c:pt>
                <c:pt idx="1453">
                  <c:v>14</c:v>
                </c:pt>
                <c:pt idx="1454">
                  <c:v>15</c:v>
                </c:pt>
                <c:pt idx="1455">
                  <c:v>16</c:v>
                </c:pt>
                <c:pt idx="1456">
                  <c:v>17</c:v>
                </c:pt>
                <c:pt idx="1457">
                  <c:v>18</c:v>
                </c:pt>
                <c:pt idx="1458">
                  <c:v>19</c:v>
                </c:pt>
                <c:pt idx="1459">
                  <c:v>20</c:v>
                </c:pt>
                <c:pt idx="1460">
                  <c:v>21</c:v>
                </c:pt>
                <c:pt idx="1461">
                  <c:v>22</c:v>
                </c:pt>
                <c:pt idx="1462">
                  <c:v>23</c:v>
                </c:pt>
                <c:pt idx="1463">
                  <c:v>24</c:v>
                </c:pt>
                <c:pt idx="1464">
                  <c:v>25</c:v>
                </c:pt>
                <c:pt idx="1465">
                  <c:v>26</c:v>
                </c:pt>
                <c:pt idx="1466">
                  <c:v>27</c:v>
                </c:pt>
                <c:pt idx="1467">
                  <c:v>28</c:v>
                </c:pt>
                <c:pt idx="1468">
                  <c:v>29</c:v>
                </c:pt>
                <c:pt idx="1469">
                  <c:v>30</c:v>
                </c:pt>
                <c:pt idx="1470">
                  <c:v>31</c:v>
                </c:pt>
                <c:pt idx="1471">
                  <c:v>32</c:v>
                </c:pt>
                <c:pt idx="1472">
                  <c:v>33</c:v>
                </c:pt>
                <c:pt idx="1473">
                  <c:v>34</c:v>
                </c:pt>
                <c:pt idx="1474">
                  <c:v>35</c:v>
                </c:pt>
                <c:pt idx="1475">
                  <c:v>36</c:v>
                </c:pt>
                <c:pt idx="1476">
                  <c:v>37</c:v>
                </c:pt>
                <c:pt idx="1477">
                  <c:v>38</c:v>
                </c:pt>
                <c:pt idx="1478">
                  <c:v>39</c:v>
                </c:pt>
                <c:pt idx="1479">
                  <c:v>40</c:v>
                </c:pt>
                <c:pt idx="1480">
                  <c:v>41</c:v>
                </c:pt>
                <c:pt idx="1481">
                  <c:v>42</c:v>
                </c:pt>
                <c:pt idx="1482">
                  <c:v>43</c:v>
                </c:pt>
                <c:pt idx="1483">
                  <c:v>44</c:v>
                </c:pt>
                <c:pt idx="1484">
                  <c:v>45</c:v>
                </c:pt>
                <c:pt idx="1485">
                  <c:v>46</c:v>
                </c:pt>
                <c:pt idx="1486">
                  <c:v>47</c:v>
                </c:pt>
                <c:pt idx="1487">
                  <c:v>48</c:v>
                </c:pt>
                <c:pt idx="1488">
                  <c:v>49</c:v>
                </c:pt>
                <c:pt idx="1489">
                  <c:v>50</c:v>
                </c:pt>
                <c:pt idx="1490">
                  <c:v>51</c:v>
                </c:pt>
                <c:pt idx="1491">
                  <c:v>52</c:v>
                </c:pt>
                <c:pt idx="1492">
                  <c:v>53</c:v>
                </c:pt>
                <c:pt idx="1493">
                  <c:v>54</c:v>
                </c:pt>
                <c:pt idx="1494">
                  <c:v>55</c:v>
                </c:pt>
                <c:pt idx="1495">
                  <c:v>56</c:v>
                </c:pt>
                <c:pt idx="1496">
                  <c:v>57</c:v>
                </c:pt>
                <c:pt idx="1497">
                  <c:v>58</c:v>
                </c:pt>
                <c:pt idx="1498">
                  <c:v>59</c:v>
                </c:pt>
                <c:pt idx="1499">
                  <c:v>60</c:v>
                </c:pt>
                <c:pt idx="1500">
                  <c:v>1</c:v>
                </c:pt>
                <c:pt idx="1501">
                  <c:v>2</c:v>
                </c:pt>
                <c:pt idx="1502">
                  <c:v>3</c:v>
                </c:pt>
                <c:pt idx="1503">
                  <c:v>4</c:v>
                </c:pt>
                <c:pt idx="1504">
                  <c:v>5</c:v>
                </c:pt>
                <c:pt idx="1505">
                  <c:v>6</c:v>
                </c:pt>
                <c:pt idx="1506">
                  <c:v>7</c:v>
                </c:pt>
                <c:pt idx="1507">
                  <c:v>8</c:v>
                </c:pt>
                <c:pt idx="1508">
                  <c:v>9</c:v>
                </c:pt>
                <c:pt idx="1509">
                  <c:v>10</c:v>
                </c:pt>
                <c:pt idx="1510">
                  <c:v>11</c:v>
                </c:pt>
                <c:pt idx="1511">
                  <c:v>12</c:v>
                </c:pt>
                <c:pt idx="1512">
                  <c:v>13</c:v>
                </c:pt>
                <c:pt idx="1513">
                  <c:v>14</c:v>
                </c:pt>
                <c:pt idx="1514">
                  <c:v>15</c:v>
                </c:pt>
                <c:pt idx="1515">
                  <c:v>16</c:v>
                </c:pt>
                <c:pt idx="1516">
                  <c:v>17</c:v>
                </c:pt>
                <c:pt idx="1517">
                  <c:v>18</c:v>
                </c:pt>
                <c:pt idx="1518">
                  <c:v>19</c:v>
                </c:pt>
                <c:pt idx="1519">
                  <c:v>20</c:v>
                </c:pt>
                <c:pt idx="1520">
                  <c:v>21</c:v>
                </c:pt>
                <c:pt idx="1521">
                  <c:v>22</c:v>
                </c:pt>
                <c:pt idx="1522">
                  <c:v>23</c:v>
                </c:pt>
                <c:pt idx="1523">
                  <c:v>24</c:v>
                </c:pt>
                <c:pt idx="1524">
                  <c:v>25</c:v>
                </c:pt>
                <c:pt idx="1525">
                  <c:v>26</c:v>
                </c:pt>
                <c:pt idx="1526">
                  <c:v>27</c:v>
                </c:pt>
                <c:pt idx="1527">
                  <c:v>28</c:v>
                </c:pt>
                <c:pt idx="1528">
                  <c:v>29</c:v>
                </c:pt>
                <c:pt idx="1529">
                  <c:v>30</c:v>
                </c:pt>
                <c:pt idx="1530">
                  <c:v>31</c:v>
                </c:pt>
                <c:pt idx="1531">
                  <c:v>32</c:v>
                </c:pt>
                <c:pt idx="1532">
                  <c:v>33</c:v>
                </c:pt>
                <c:pt idx="1533">
                  <c:v>34</c:v>
                </c:pt>
                <c:pt idx="1534">
                  <c:v>35</c:v>
                </c:pt>
                <c:pt idx="1535">
                  <c:v>36</c:v>
                </c:pt>
                <c:pt idx="1536">
                  <c:v>37</c:v>
                </c:pt>
                <c:pt idx="1537">
                  <c:v>38</c:v>
                </c:pt>
                <c:pt idx="1538">
                  <c:v>39</c:v>
                </c:pt>
                <c:pt idx="1539">
                  <c:v>40</c:v>
                </c:pt>
                <c:pt idx="1540">
                  <c:v>41</c:v>
                </c:pt>
                <c:pt idx="1541">
                  <c:v>42</c:v>
                </c:pt>
                <c:pt idx="1542">
                  <c:v>43</c:v>
                </c:pt>
                <c:pt idx="1543">
                  <c:v>44</c:v>
                </c:pt>
                <c:pt idx="1544">
                  <c:v>45</c:v>
                </c:pt>
                <c:pt idx="1545">
                  <c:v>46</c:v>
                </c:pt>
                <c:pt idx="1546">
                  <c:v>47</c:v>
                </c:pt>
                <c:pt idx="1547">
                  <c:v>48</c:v>
                </c:pt>
                <c:pt idx="1548">
                  <c:v>49</c:v>
                </c:pt>
                <c:pt idx="1549">
                  <c:v>50</c:v>
                </c:pt>
                <c:pt idx="1550">
                  <c:v>51</c:v>
                </c:pt>
                <c:pt idx="1551">
                  <c:v>52</c:v>
                </c:pt>
                <c:pt idx="1552">
                  <c:v>53</c:v>
                </c:pt>
                <c:pt idx="1553">
                  <c:v>54</c:v>
                </c:pt>
                <c:pt idx="1554">
                  <c:v>55</c:v>
                </c:pt>
                <c:pt idx="1555">
                  <c:v>56</c:v>
                </c:pt>
                <c:pt idx="1556">
                  <c:v>57</c:v>
                </c:pt>
                <c:pt idx="1557">
                  <c:v>58</c:v>
                </c:pt>
                <c:pt idx="1558">
                  <c:v>59</c:v>
                </c:pt>
                <c:pt idx="1559">
                  <c:v>60</c:v>
                </c:pt>
                <c:pt idx="1560">
                  <c:v>1</c:v>
                </c:pt>
                <c:pt idx="1561">
                  <c:v>2</c:v>
                </c:pt>
                <c:pt idx="1562">
                  <c:v>3</c:v>
                </c:pt>
                <c:pt idx="1563">
                  <c:v>4</c:v>
                </c:pt>
                <c:pt idx="1564">
                  <c:v>5</c:v>
                </c:pt>
                <c:pt idx="1565">
                  <c:v>6</c:v>
                </c:pt>
                <c:pt idx="1566">
                  <c:v>7</c:v>
                </c:pt>
                <c:pt idx="1567">
                  <c:v>8</c:v>
                </c:pt>
                <c:pt idx="1568">
                  <c:v>9</c:v>
                </c:pt>
                <c:pt idx="1569">
                  <c:v>10</c:v>
                </c:pt>
                <c:pt idx="1570">
                  <c:v>11</c:v>
                </c:pt>
                <c:pt idx="1571">
                  <c:v>12</c:v>
                </c:pt>
                <c:pt idx="1572">
                  <c:v>13</c:v>
                </c:pt>
                <c:pt idx="1573">
                  <c:v>14</c:v>
                </c:pt>
                <c:pt idx="1574">
                  <c:v>15</c:v>
                </c:pt>
                <c:pt idx="1575">
                  <c:v>16</c:v>
                </c:pt>
                <c:pt idx="1576">
                  <c:v>17</c:v>
                </c:pt>
                <c:pt idx="1577">
                  <c:v>18</c:v>
                </c:pt>
                <c:pt idx="1578">
                  <c:v>19</c:v>
                </c:pt>
                <c:pt idx="1579">
                  <c:v>20</c:v>
                </c:pt>
                <c:pt idx="1580">
                  <c:v>21</c:v>
                </c:pt>
                <c:pt idx="1581">
                  <c:v>22</c:v>
                </c:pt>
                <c:pt idx="1582">
                  <c:v>23</c:v>
                </c:pt>
                <c:pt idx="1583">
                  <c:v>24</c:v>
                </c:pt>
                <c:pt idx="1584">
                  <c:v>25</c:v>
                </c:pt>
                <c:pt idx="1585">
                  <c:v>26</c:v>
                </c:pt>
                <c:pt idx="1586">
                  <c:v>27</c:v>
                </c:pt>
                <c:pt idx="1587">
                  <c:v>28</c:v>
                </c:pt>
                <c:pt idx="1588">
                  <c:v>29</c:v>
                </c:pt>
                <c:pt idx="1589">
                  <c:v>30</c:v>
                </c:pt>
                <c:pt idx="1590">
                  <c:v>31</c:v>
                </c:pt>
                <c:pt idx="1591">
                  <c:v>32</c:v>
                </c:pt>
                <c:pt idx="1592">
                  <c:v>33</c:v>
                </c:pt>
                <c:pt idx="1593">
                  <c:v>34</c:v>
                </c:pt>
                <c:pt idx="1594">
                  <c:v>35</c:v>
                </c:pt>
                <c:pt idx="1595">
                  <c:v>36</c:v>
                </c:pt>
                <c:pt idx="1596">
                  <c:v>37</c:v>
                </c:pt>
                <c:pt idx="1597">
                  <c:v>38</c:v>
                </c:pt>
                <c:pt idx="1598">
                  <c:v>39</c:v>
                </c:pt>
                <c:pt idx="1599">
                  <c:v>40</c:v>
                </c:pt>
                <c:pt idx="1600">
                  <c:v>41</c:v>
                </c:pt>
                <c:pt idx="1601">
                  <c:v>42</c:v>
                </c:pt>
                <c:pt idx="1602">
                  <c:v>43</c:v>
                </c:pt>
                <c:pt idx="1603">
                  <c:v>44</c:v>
                </c:pt>
                <c:pt idx="1604">
                  <c:v>45</c:v>
                </c:pt>
                <c:pt idx="1605">
                  <c:v>46</c:v>
                </c:pt>
                <c:pt idx="1606">
                  <c:v>47</c:v>
                </c:pt>
                <c:pt idx="1607">
                  <c:v>48</c:v>
                </c:pt>
                <c:pt idx="1608">
                  <c:v>49</c:v>
                </c:pt>
                <c:pt idx="1609">
                  <c:v>50</c:v>
                </c:pt>
                <c:pt idx="1610">
                  <c:v>51</c:v>
                </c:pt>
                <c:pt idx="1611">
                  <c:v>52</c:v>
                </c:pt>
                <c:pt idx="1612">
                  <c:v>53</c:v>
                </c:pt>
                <c:pt idx="1613">
                  <c:v>54</c:v>
                </c:pt>
                <c:pt idx="1614">
                  <c:v>55</c:v>
                </c:pt>
                <c:pt idx="1615">
                  <c:v>56</c:v>
                </c:pt>
                <c:pt idx="1616">
                  <c:v>57</c:v>
                </c:pt>
                <c:pt idx="1617">
                  <c:v>58</c:v>
                </c:pt>
                <c:pt idx="1618">
                  <c:v>59</c:v>
                </c:pt>
                <c:pt idx="1619">
                  <c:v>60</c:v>
                </c:pt>
                <c:pt idx="1620">
                  <c:v>1</c:v>
                </c:pt>
                <c:pt idx="1621">
                  <c:v>2</c:v>
                </c:pt>
                <c:pt idx="1622">
                  <c:v>3</c:v>
                </c:pt>
                <c:pt idx="1623">
                  <c:v>4</c:v>
                </c:pt>
                <c:pt idx="1624">
                  <c:v>5</c:v>
                </c:pt>
                <c:pt idx="1625">
                  <c:v>6</c:v>
                </c:pt>
                <c:pt idx="1626">
                  <c:v>7</c:v>
                </c:pt>
                <c:pt idx="1627">
                  <c:v>8</c:v>
                </c:pt>
                <c:pt idx="1628">
                  <c:v>9</c:v>
                </c:pt>
                <c:pt idx="1629">
                  <c:v>10</c:v>
                </c:pt>
                <c:pt idx="1630">
                  <c:v>11</c:v>
                </c:pt>
                <c:pt idx="1631">
                  <c:v>12</c:v>
                </c:pt>
                <c:pt idx="1632">
                  <c:v>13</c:v>
                </c:pt>
                <c:pt idx="1633">
                  <c:v>14</c:v>
                </c:pt>
                <c:pt idx="1634">
                  <c:v>15</c:v>
                </c:pt>
                <c:pt idx="1635">
                  <c:v>16</c:v>
                </c:pt>
                <c:pt idx="1636">
                  <c:v>17</c:v>
                </c:pt>
                <c:pt idx="1637">
                  <c:v>18</c:v>
                </c:pt>
                <c:pt idx="1638">
                  <c:v>19</c:v>
                </c:pt>
                <c:pt idx="1639">
                  <c:v>20</c:v>
                </c:pt>
                <c:pt idx="1640">
                  <c:v>21</c:v>
                </c:pt>
                <c:pt idx="1641">
                  <c:v>22</c:v>
                </c:pt>
                <c:pt idx="1642">
                  <c:v>23</c:v>
                </c:pt>
                <c:pt idx="1643">
                  <c:v>24</c:v>
                </c:pt>
                <c:pt idx="1644">
                  <c:v>25</c:v>
                </c:pt>
                <c:pt idx="1645">
                  <c:v>26</c:v>
                </c:pt>
                <c:pt idx="1646">
                  <c:v>27</c:v>
                </c:pt>
                <c:pt idx="1647">
                  <c:v>28</c:v>
                </c:pt>
                <c:pt idx="1648">
                  <c:v>29</c:v>
                </c:pt>
                <c:pt idx="1649">
                  <c:v>30</c:v>
                </c:pt>
                <c:pt idx="1650">
                  <c:v>31</c:v>
                </c:pt>
                <c:pt idx="1651">
                  <c:v>32</c:v>
                </c:pt>
                <c:pt idx="1652">
                  <c:v>33</c:v>
                </c:pt>
                <c:pt idx="1653">
                  <c:v>34</c:v>
                </c:pt>
                <c:pt idx="1654">
                  <c:v>35</c:v>
                </c:pt>
                <c:pt idx="1655">
                  <c:v>36</c:v>
                </c:pt>
                <c:pt idx="1656">
                  <c:v>37</c:v>
                </c:pt>
                <c:pt idx="1657">
                  <c:v>38</c:v>
                </c:pt>
                <c:pt idx="1658">
                  <c:v>39</c:v>
                </c:pt>
                <c:pt idx="1659">
                  <c:v>40</c:v>
                </c:pt>
                <c:pt idx="1660">
                  <c:v>41</c:v>
                </c:pt>
                <c:pt idx="1661">
                  <c:v>42</c:v>
                </c:pt>
                <c:pt idx="1662">
                  <c:v>43</c:v>
                </c:pt>
                <c:pt idx="1663">
                  <c:v>44</c:v>
                </c:pt>
                <c:pt idx="1664">
                  <c:v>45</c:v>
                </c:pt>
                <c:pt idx="1665">
                  <c:v>46</c:v>
                </c:pt>
                <c:pt idx="1666">
                  <c:v>47</c:v>
                </c:pt>
                <c:pt idx="1667">
                  <c:v>48</c:v>
                </c:pt>
                <c:pt idx="1668">
                  <c:v>49</c:v>
                </c:pt>
                <c:pt idx="1669">
                  <c:v>50</c:v>
                </c:pt>
                <c:pt idx="1670">
                  <c:v>51</c:v>
                </c:pt>
                <c:pt idx="1671">
                  <c:v>52</c:v>
                </c:pt>
                <c:pt idx="1672">
                  <c:v>53</c:v>
                </c:pt>
                <c:pt idx="1673">
                  <c:v>54</c:v>
                </c:pt>
                <c:pt idx="1674">
                  <c:v>55</c:v>
                </c:pt>
                <c:pt idx="1675">
                  <c:v>56</c:v>
                </c:pt>
                <c:pt idx="1676">
                  <c:v>57</c:v>
                </c:pt>
                <c:pt idx="1677">
                  <c:v>58</c:v>
                </c:pt>
                <c:pt idx="1678">
                  <c:v>59</c:v>
                </c:pt>
                <c:pt idx="1679">
                  <c:v>60</c:v>
                </c:pt>
                <c:pt idx="1680">
                  <c:v>1</c:v>
                </c:pt>
                <c:pt idx="1681">
                  <c:v>2</c:v>
                </c:pt>
                <c:pt idx="1682">
                  <c:v>3</c:v>
                </c:pt>
                <c:pt idx="1683">
                  <c:v>4</c:v>
                </c:pt>
                <c:pt idx="1684">
                  <c:v>5</c:v>
                </c:pt>
                <c:pt idx="1685">
                  <c:v>6</c:v>
                </c:pt>
                <c:pt idx="1686">
                  <c:v>7</c:v>
                </c:pt>
                <c:pt idx="1687">
                  <c:v>8</c:v>
                </c:pt>
                <c:pt idx="1688">
                  <c:v>9</c:v>
                </c:pt>
                <c:pt idx="1689">
                  <c:v>10</c:v>
                </c:pt>
                <c:pt idx="1690">
                  <c:v>11</c:v>
                </c:pt>
                <c:pt idx="1691">
                  <c:v>12</c:v>
                </c:pt>
                <c:pt idx="1692">
                  <c:v>13</c:v>
                </c:pt>
                <c:pt idx="1693">
                  <c:v>14</c:v>
                </c:pt>
                <c:pt idx="1694">
                  <c:v>15</c:v>
                </c:pt>
                <c:pt idx="1695">
                  <c:v>16</c:v>
                </c:pt>
                <c:pt idx="1696">
                  <c:v>17</c:v>
                </c:pt>
                <c:pt idx="1697">
                  <c:v>18</c:v>
                </c:pt>
                <c:pt idx="1698">
                  <c:v>19</c:v>
                </c:pt>
                <c:pt idx="1699">
                  <c:v>20</c:v>
                </c:pt>
                <c:pt idx="1700">
                  <c:v>21</c:v>
                </c:pt>
                <c:pt idx="1701">
                  <c:v>22</c:v>
                </c:pt>
                <c:pt idx="1702">
                  <c:v>23</c:v>
                </c:pt>
                <c:pt idx="1703">
                  <c:v>24</c:v>
                </c:pt>
                <c:pt idx="1704">
                  <c:v>25</c:v>
                </c:pt>
                <c:pt idx="1705">
                  <c:v>26</c:v>
                </c:pt>
                <c:pt idx="1706">
                  <c:v>27</c:v>
                </c:pt>
                <c:pt idx="1707">
                  <c:v>28</c:v>
                </c:pt>
                <c:pt idx="1708">
                  <c:v>29</c:v>
                </c:pt>
                <c:pt idx="1709">
                  <c:v>30</c:v>
                </c:pt>
                <c:pt idx="1710">
                  <c:v>31</c:v>
                </c:pt>
                <c:pt idx="1711">
                  <c:v>32</c:v>
                </c:pt>
                <c:pt idx="1712">
                  <c:v>33</c:v>
                </c:pt>
                <c:pt idx="1713">
                  <c:v>34</c:v>
                </c:pt>
                <c:pt idx="1714">
                  <c:v>35</c:v>
                </c:pt>
                <c:pt idx="1715">
                  <c:v>36</c:v>
                </c:pt>
                <c:pt idx="1716">
                  <c:v>37</c:v>
                </c:pt>
                <c:pt idx="1717">
                  <c:v>38</c:v>
                </c:pt>
                <c:pt idx="1718">
                  <c:v>39</c:v>
                </c:pt>
                <c:pt idx="1719">
                  <c:v>40</c:v>
                </c:pt>
                <c:pt idx="1720">
                  <c:v>41</c:v>
                </c:pt>
                <c:pt idx="1721">
                  <c:v>42</c:v>
                </c:pt>
                <c:pt idx="1722">
                  <c:v>43</c:v>
                </c:pt>
                <c:pt idx="1723">
                  <c:v>44</c:v>
                </c:pt>
                <c:pt idx="1724">
                  <c:v>45</c:v>
                </c:pt>
                <c:pt idx="1725">
                  <c:v>46</c:v>
                </c:pt>
                <c:pt idx="1726">
                  <c:v>47</c:v>
                </c:pt>
                <c:pt idx="1727">
                  <c:v>48</c:v>
                </c:pt>
                <c:pt idx="1728">
                  <c:v>49</c:v>
                </c:pt>
                <c:pt idx="1729">
                  <c:v>50</c:v>
                </c:pt>
                <c:pt idx="1730">
                  <c:v>51</c:v>
                </c:pt>
                <c:pt idx="1731">
                  <c:v>52</c:v>
                </c:pt>
                <c:pt idx="1732">
                  <c:v>53</c:v>
                </c:pt>
                <c:pt idx="1733">
                  <c:v>54</c:v>
                </c:pt>
                <c:pt idx="1734">
                  <c:v>55</c:v>
                </c:pt>
                <c:pt idx="1735">
                  <c:v>56</c:v>
                </c:pt>
                <c:pt idx="1736">
                  <c:v>57</c:v>
                </c:pt>
                <c:pt idx="1737">
                  <c:v>58</c:v>
                </c:pt>
                <c:pt idx="1738">
                  <c:v>59</c:v>
                </c:pt>
                <c:pt idx="1739">
                  <c:v>60</c:v>
                </c:pt>
                <c:pt idx="1740">
                  <c:v>1</c:v>
                </c:pt>
                <c:pt idx="1741">
                  <c:v>2</c:v>
                </c:pt>
                <c:pt idx="1742">
                  <c:v>3</c:v>
                </c:pt>
                <c:pt idx="1743">
                  <c:v>4</c:v>
                </c:pt>
                <c:pt idx="1744">
                  <c:v>5</c:v>
                </c:pt>
                <c:pt idx="1745">
                  <c:v>6</c:v>
                </c:pt>
                <c:pt idx="1746">
                  <c:v>7</c:v>
                </c:pt>
                <c:pt idx="1747">
                  <c:v>8</c:v>
                </c:pt>
                <c:pt idx="1748">
                  <c:v>9</c:v>
                </c:pt>
                <c:pt idx="1749">
                  <c:v>10</c:v>
                </c:pt>
                <c:pt idx="1750">
                  <c:v>11</c:v>
                </c:pt>
                <c:pt idx="1751">
                  <c:v>12</c:v>
                </c:pt>
                <c:pt idx="1752">
                  <c:v>13</c:v>
                </c:pt>
                <c:pt idx="1753">
                  <c:v>14</c:v>
                </c:pt>
                <c:pt idx="1754">
                  <c:v>15</c:v>
                </c:pt>
                <c:pt idx="1755">
                  <c:v>16</c:v>
                </c:pt>
                <c:pt idx="1756">
                  <c:v>17</c:v>
                </c:pt>
                <c:pt idx="1757">
                  <c:v>18</c:v>
                </c:pt>
                <c:pt idx="1758">
                  <c:v>19</c:v>
                </c:pt>
                <c:pt idx="1759">
                  <c:v>20</c:v>
                </c:pt>
                <c:pt idx="1760">
                  <c:v>21</c:v>
                </c:pt>
                <c:pt idx="1761">
                  <c:v>22</c:v>
                </c:pt>
                <c:pt idx="1762">
                  <c:v>23</c:v>
                </c:pt>
                <c:pt idx="1763">
                  <c:v>24</c:v>
                </c:pt>
                <c:pt idx="1764">
                  <c:v>25</c:v>
                </c:pt>
                <c:pt idx="1765">
                  <c:v>26</c:v>
                </c:pt>
                <c:pt idx="1766">
                  <c:v>27</c:v>
                </c:pt>
                <c:pt idx="1767">
                  <c:v>28</c:v>
                </c:pt>
                <c:pt idx="1768">
                  <c:v>29</c:v>
                </c:pt>
                <c:pt idx="1769">
                  <c:v>30</c:v>
                </c:pt>
                <c:pt idx="1770">
                  <c:v>31</c:v>
                </c:pt>
                <c:pt idx="1771">
                  <c:v>32</c:v>
                </c:pt>
                <c:pt idx="1772">
                  <c:v>33</c:v>
                </c:pt>
                <c:pt idx="1773">
                  <c:v>34</c:v>
                </c:pt>
                <c:pt idx="1774">
                  <c:v>35</c:v>
                </c:pt>
                <c:pt idx="1775">
                  <c:v>36</c:v>
                </c:pt>
                <c:pt idx="1776">
                  <c:v>37</c:v>
                </c:pt>
                <c:pt idx="1777">
                  <c:v>38</c:v>
                </c:pt>
                <c:pt idx="1778">
                  <c:v>39</c:v>
                </c:pt>
                <c:pt idx="1779">
                  <c:v>40</c:v>
                </c:pt>
                <c:pt idx="1780">
                  <c:v>41</c:v>
                </c:pt>
                <c:pt idx="1781">
                  <c:v>42</c:v>
                </c:pt>
                <c:pt idx="1782">
                  <c:v>43</c:v>
                </c:pt>
                <c:pt idx="1783">
                  <c:v>44</c:v>
                </c:pt>
                <c:pt idx="1784">
                  <c:v>45</c:v>
                </c:pt>
                <c:pt idx="1785">
                  <c:v>46</c:v>
                </c:pt>
                <c:pt idx="1786">
                  <c:v>47</c:v>
                </c:pt>
                <c:pt idx="1787">
                  <c:v>48</c:v>
                </c:pt>
                <c:pt idx="1788">
                  <c:v>49</c:v>
                </c:pt>
                <c:pt idx="1789">
                  <c:v>50</c:v>
                </c:pt>
                <c:pt idx="1790">
                  <c:v>51</c:v>
                </c:pt>
                <c:pt idx="1791">
                  <c:v>52</c:v>
                </c:pt>
                <c:pt idx="1792">
                  <c:v>53</c:v>
                </c:pt>
                <c:pt idx="1793">
                  <c:v>54</c:v>
                </c:pt>
                <c:pt idx="1794">
                  <c:v>55</c:v>
                </c:pt>
                <c:pt idx="1795">
                  <c:v>56</c:v>
                </c:pt>
                <c:pt idx="1796">
                  <c:v>57</c:v>
                </c:pt>
                <c:pt idx="1797">
                  <c:v>58</c:v>
                </c:pt>
                <c:pt idx="1798">
                  <c:v>59</c:v>
                </c:pt>
                <c:pt idx="1799">
                  <c:v>60</c:v>
                </c:pt>
                <c:pt idx="1800">
                  <c:v>1</c:v>
                </c:pt>
                <c:pt idx="1801">
                  <c:v>2</c:v>
                </c:pt>
                <c:pt idx="1802">
                  <c:v>3</c:v>
                </c:pt>
                <c:pt idx="1803">
                  <c:v>4</c:v>
                </c:pt>
                <c:pt idx="1804">
                  <c:v>5</c:v>
                </c:pt>
                <c:pt idx="1805">
                  <c:v>6</c:v>
                </c:pt>
                <c:pt idx="1806">
                  <c:v>7</c:v>
                </c:pt>
                <c:pt idx="1807">
                  <c:v>8</c:v>
                </c:pt>
                <c:pt idx="1808">
                  <c:v>9</c:v>
                </c:pt>
                <c:pt idx="1809">
                  <c:v>10</c:v>
                </c:pt>
                <c:pt idx="1810">
                  <c:v>11</c:v>
                </c:pt>
                <c:pt idx="1811">
                  <c:v>12</c:v>
                </c:pt>
                <c:pt idx="1812">
                  <c:v>13</c:v>
                </c:pt>
                <c:pt idx="1813">
                  <c:v>14</c:v>
                </c:pt>
                <c:pt idx="1814">
                  <c:v>15</c:v>
                </c:pt>
                <c:pt idx="1815">
                  <c:v>16</c:v>
                </c:pt>
                <c:pt idx="1816">
                  <c:v>17</c:v>
                </c:pt>
                <c:pt idx="1817">
                  <c:v>18</c:v>
                </c:pt>
                <c:pt idx="1818">
                  <c:v>19</c:v>
                </c:pt>
                <c:pt idx="1819">
                  <c:v>20</c:v>
                </c:pt>
                <c:pt idx="1820">
                  <c:v>21</c:v>
                </c:pt>
                <c:pt idx="1821">
                  <c:v>22</c:v>
                </c:pt>
                <c:pt idx="1822">
                  <c:v>23</c:v>
                </c:pt>
                <c:pt idx="1823">
                  <c:v>24</c:v>
                </c:pt>
                <c:pt idx="1824">
                  <c:v>25</c:v>
                </c:pt>
                <c:pt idx="1825">
                  <c:v>26</c:v>
                </c:pt>
                <c:pt idx="1826">
                  <c:v>27</c:v>
                </c:pt>
                <c:pt idx="1827">
                  <c:v>28</c:v>
                </c:pt>
                <c:pt idx="1828">
                  <c:v>29</c:v>
                </c:pt>
                <c:pt idx="1829">
                  <c:v>30</c:v>
                </c:pt>
                <c:pt idx="1830">
                  <c:v>31</c:v>
                </c:pt>
                <c:pt idx="1831">
                  <c:v>32</c:v>
                </c:pt>
                <c:pt idx="1832">
                  <c:v>33</c:v>
                </c:pt>
                <c:pt idx="1833">
                  <c:v>34</c:v>
                </c:pt>
                <c:pt idx="1834">
                  <c:v>35</c:v>
                </c:pt>
                <c:pt idx="1835">
                  <c:v>36</c:v>
                </c:pt>
                <c:pt idx="1836">
                  <c:v>37</c:v>
                </c:pt>
                <c:pt idx="1837">
                  <c:v>38</c:v>
                </c:pt>
                <c:pt idx="1838">
                  <c:v>39</c:v>
                </c:pt>
                <c:pt idx="1839">
                  <c:v>40</c:v>
                </c:pt>
                <c:pt idx="1840">
                  <c:v>41</c:v>
                </c:pt>
                <c:pt idx="1841">
                  <c:v>42</c:v>
                </c:pt>
                <c:pt idx="1842">
                  <c:v>43</c:v>
                </c:pt>
                <c:pt idx="1843">
                  <c:v>44</c:v>
                </c:pt>
                <c:pt idx="1844">
                  <c:v>45</c:v>
                </c:pt>
                <c:pt idx="1845">
                  <c:v>46</c:v>
                </c:pt>
                <c:pt idx="1846">
                  <c:v>47</c:v>
                </c:pt>
                <c:pt idx="1847">
                  <c:v>48</c:v>
                </c:pt>
                <c:pt idx="1848">
                  <c:v>49</c:v>
                </c:pt>
                <c:pt idx="1849">
                  <c:v>50</c:v>
                </c:pt>
                <c:pt idx="1850">
                  <c:v>51</c:v>
                </c:pt>
                <c:pt idx="1851">
                  <c:v>52</c:v>
                </c:pt>
                <c:pt idx="1852">
                  <c:v>53</c:v>
                </c:pt>
                <c:pt idx="1853">
                  <c:v>54</c:v>
                </c:pt>
                <c:pt idx="1854">
                  <c:v>55</c:v>
                </c:pt>
                <c:pt idx="1855">
                  <c:v>56</c:v>
                </c:pt>
                <c:pt idx="1856">
                  <c:v>57</c:v>
                </c:pt>
                <c:pt idx="1857">
                  <c:v>58</c:v>
                </c:pt>
                <c:pt idx="1858">
                  <c:v>59</c:v>
                </c:pt>
                <c:pt idx="1859">
                  <c:v>60</c:v>
                </c:pt>
                <c:pt idx="1860">
                  <c:v>1</c:v>
                </c:pt>
                <c:pt idx="1861">
                  <c:v>2</c:v>
                </c:pt>
                <c:pt idx="1862">
                  <c:v>3</c:v>
                </c:pt>
                <c:pt idx="1863">
                  <c:v>4</c:v>
                </c:pt>
                <c:pt idx="1864">
                  <c:v>5</c:v>
                </c:pt>
                <c:pt idx="1865">
                  <c:v>6</c:v>
                </c:pt>
                <c:pt idx="1866">
                  <c:v>7</c:v>
                </c:pt>
                <c:pt idx="1867">
                  <c:v>8</c:v>
                </c:pt>
                <c:pt idx="1868">
                  <c:v>9</c:v>
                </c:pt>
                <c:pt idx="1869">
                  <c:v>10</c:v>
                </c:pt>
                <c:pt idx="1870">
                  <c:v>11</c:v>
                </c:pt>
                <c:pt idx="1871">
                  <c:v>12</c:v>
                </c:pt>
                <c:pt idx="1872">
                  <c:v>13</c:v>
                </c:pt>
                <c:pt idx="1873">
                  <c:v>14</c:v>
                </c:pt>
                <c:pt idx="1874">
                  <c:v>15</c:v>
                </c:pt>
                <c:pt idx="1875">
                  <c:v>16</c:v>
                </c:pt>
                <c:pt idx="1876">
                  <c:v>17</c:v>
                </c:pt>
                <c:pt idx="1877">
                  <c:v>18</c:v>
                </c:pt>
                <c:pt idx="1878">
                  <c:v>19</c:v>
                </c:pt>
                <c:pt idx="1879">
                  <c:v>20</c:v>
                </c:pt>
                <c:pt idx="1880">
                  <c:v>21</c:v>
                </c:pt>
                <c:pt idx="1881">
                  <c:v>22</c:v>
                </c:pt>
                <c:pt idx="1882">
                  <c:v>23</c:v>
                </c:pt>
                <c:pt idx="1883">
                  <c:v>24</c:v>
                </c:pt>
                <c:pt idx="1884">
                  <c:v>25</c:v>
                </c:pt>
                <c:pt idx="1885">
                  <c:v>26</c:v>
                </c:pt>
                <c:pt idx="1886">
                  <c:v>27</c:v>
                </c:pt>
                <c:pt idx="1887">
                  <c:v>28</c:v>
                </c:pt>
                <c:pt idx="1888">
                  <c:v>29</c:v>
                </c:pt>
                <c:pt idx="1889">
                  <c:v>30</c:v>
                </c:pt>
                <c:pt idx="1890">
                  <c:v>31</c:v>
                </c:pt>
                <c:pt idx="1891">
                  <c:v>32</c:v>
                </c:pt>
                <c:pt idx="1892">
                  <c:v>33</c:v>
                </c:pt>
                <c:pt idx="1893">
                  <c:v>34</c:v>
                </c:pt>
                <c:pt idx="1894">
                  <c:v>35</c:v>
                </c:pt>
                <c:pt idx="1895">
                  <c:v>36</c:v>
                </c:pt>
                <c:pt idx="1896">
                  <c:v>37</c:v>
                </c:pt>
                <c:pt idx="1897">
                  <c:v>38</c:v>
                </c:pt>
                <c:pt idx="1898">
                  <c:v>39</c:v>
                </c:pt>
                <c:pt idx="1899">
                  <c:v>40</c:v>
                </c:pt>
                <c:pt idx="1900">
                  <c:v>41</c:v>
                </c:pt>
                <c:pt idx="1901">
                  <c:v>42</c:v>
                </c:pt>
                <c:pt idx="1902">
                  <c:v>43</c:v>
                </c:pt>
                <c:pt idx="1903">
                  <c:v>44</c:v>
                </c:pt>
                <c:pt idx="1904">
                  <c:v>45</c:v>
                </c:pt>
                <c:pt idx="1905">
                  <c:v>46</c:v>
                </c:pt>
                <c:pt idx="1906">
                  <c:v>47</c:v>
                </c:pt>
                <c:pt idx="1907">
                  <c:v>48</c:v>
                </c:pt>
                <c:pt idx="1908">
                  <c:v>49</c:v>
                </c:pt>
                <c:pt idx="1909">
                  <c:v>50</c:v>
                </c:pt>
                <c:pt idx="1910">
                  <c:v>51</c:v>
                </c:pt>
                <c:pt idx="1911">
                  <c:v>52</c:v>
                </c:pt>
                <c:pt idx="1912">
                  <c:v>53</c:v>
                </c:pt>
                <c:pt idx="1913">
                  <c:v>54</c:v>
                </c:pt>
                <c:pt idx="1914">
                  <c:v>55</c:v>
                </c:pt>
                <c:pt idx="1915">
                  <c:v>56</c:v>
                </c:pt>
                <c:pt idx="1916">
                  <c:v>57</c:v>
                </c:pt>
                <c:pt idx="1917">
                  <c:v>58</c:v>
                </c:pt>
                <c:pt idx="1918">
                  <c:v>59</c:v>
                </c:pt>
                <c:pt idx="1919">
                  <c:v>60</c:v>
                </c:pt>
                <c:pt idx="1920">
                  <c:v>1</c:v>
                </c:pt>
                <c:pt idx="1921">
                  <c:v>2</c:v>
                </c:pt>
                <c:pt idx="1922">
                  <c:v>3</c:v>
                </c:pt>
                <c:pt idx="1923">
                  <c:v>4</c:v>
                </c:pt>
                <c:pt idx="1924">
                  <c:v>5</c:v>
                </c:pt>
                <c:pt idx="1925">
                  <c:v>6</c:v>
                </c:pt>
                <c:pt idx="1926">
                  <c:v>7</c:v>
                </c:pt>
                <c:pt idx="1927">
                  <c:v>8</c:v>
                </c:pt>
                <c:pt idx="1928">
                  <c:v>9</c:v>
                </c:pt>
                <c:pt idx="1929">
                  <c:v>10</c:v>
                </c:pt>
                <c:pt idx="1930">
                  <c:v>11</c:v>
                </c:pt>
                <c:pt idx="1931">
                  <c:v>12</c:v>
                </c:pt>
                <c:pt idx="1932">
                  <c:v>13</c:v>
                </c:pt>
                <c:pt idx="1933">
                  <c:v>14</c:v>
                </c:pt>
                <c:pt idx="1934">
                  <c:v>15</c:v>
                </c:pt>
                <c:pt idx="1935">
                  <c:v>16</c:v>
                </c:pt>
                <c:pt idx="1936">
                  <c:v>17</c:v>
                </c:pt>
                <c:pt idx="1937">
                  <c:v>18</c:v>
                </c:pt>
                <c:pt idx="1938">
                  <c:v>19</c:v>
                </c:pt>
                <c:pt idx="1939">
                  <c:v>20</c:v>
                </c:pt>
                <c:pt idx="1940">
                  <c:v>21</c:v>
                </c:pt>
                <c:pt idx="1941">
                  <c:v>22</c:v>
                </c:pt>
                <c:pt idx="1942">
                  <c:v>23</c:v>
                </c:pt>
                <c:pt idx="1943">
                  <c:v>24</c:v>
                </c:pt>
                <c:pt idx="1944">
                  <c:v>25</c:v>
                </c:pt>
                <c:pt idx="1945">
                  <c:v>26</c:v>
                </c:pt>
                <c:pt idx="1946">
                  <c:v>27</c:v>
                </c:pt>
                <c:pt idx="1947">
                  <c:v>28</c:v>
                </c:pt>
                <c:pt idx="1948">
                  <c:v>29</c:v>
                </c:pt>
                <c:pt idx="1949">
                  <c:v>30</c:v>
                </c:pt>
                <c:pt idx="1950">
                  <c:v>31</c:v>
                </c:pt>
                <c:pt idx="1951">
                  <c:v>32</c:v>
                </c:pt>
                <c:pt idx="1952">
                  <c:v>33</c:v>
                </c:pt>
                <c:pt idx="1953">
                  <c:v>34</c:v>
                </c:pt>
                <c:pt idx="1954">
                  <c:v>35</c:v>
                </c:pt>
                <c:pt idx="1955">
                  <c:v>36</c:v>
                </c:pt>
                <c:pt idx="1956">
                  <c:v>37</c:v>
                </c:pt>
                <c:pt idx="1957">
                  <c:v>38</c:v>
                </c:pt>
                <c:pt idx="1958">
                  <c:v>39</c:v>
                </c:pt>
                <c:pt idx="1959">
                  <c:v>40</c:v>
                </c:pt>
                <c:pt idx="1960">
                  <c:v>41</c:v>
                </c:pt>
                <c:pt idx="1961">
                  <c:v>42</c:v>
                </c:pt>
                <c:pt idx="1962">
                  <c:v>43</c:v>
                </c:pt>
                <c:pt idx="1963">
                  <c:v>44</c:v>
                </c:pt>
                <c:pt idx="1964">
                  <c:v>45</c:v>
                </c:pt>
                <c:pt idx="1965">
                  <c:v>46</c:v>
                </c:pt>
                <c:pt idx="1966">
                  <c:v>47</c:v>
                </c:pt>
                <c:pt idx="1967">
                  <c:v>48</c:v>
                </c:pt>
                <c:pt idx="1968">
                  <c:v>49</c:v>
                </c:pt>
                <c:pt idx="1969">
                  <c:v>50</c:v>
                </c:pt>
                <c:pt idx="1970">
                  <c:v>51</c:v>
                </c:pt>
                <c:pt idx="1971">
                  <c:v>52</c:v>
                </c:pt>
                <c:pt idx="1972">
                  <c:v>53</c:v>
                </c:pt>
                <c:pt idx="1973">
                  <c:v>54</c:v>
                </c:pt>
                <c:pt idx="1974">
                  <c:v>55</c:v>
                </c:pt>
                <c:pt idx="1975">
                  <c:v>56</c:v>
                </c:pt>
                <c:pt idx="1976">
                  <c:v>57</c:v>
                </c:pt>
                <c:pt idx="1977">
                  <c:v>58</c:v>
                </c:pt>
                <c:pt idx="1978">
                  <c:v>59</c:v>
                </c:pt>
                <c:pt idx="1979">
                  <c:v>60</c:v>
                </c:pt>
                <c:pt idx="1980">
                  <c:v>1</c:v>
                </c:pt>
                <c:pt idx="1981">
                  <c:v>2</c:v>
                </c:pt>
                <c:pt idx="1982">
                  <c:v>3</c:v>
                </c:pt>
                <c:pt idx="1983">
                  <c:v>4</c:v>
                </c:pt>
                <c:pt idx="1984">
                  <c:v>5</c:v>
                </c:pt>
                <c:pt idx="1985">
                  <c:v>6</c:v>
                </c:pt>
                <c:pt idx="1986">
                  <c:v>7</c:v>
                </c:pt>
                <c:pt idx="1987">
                  <c:v>8</c:v>
                </c:pt>
                <c:pt idx="1988">
                  <c:v>9</c:v>
                </c:pt>
                <c:pt idx="1989">
                  <c:v>10</c:v>
                </c:pt>
                <c:pt idx="1990">
                  <c:v>11</c:v>
                </c:pt>
                <c:pt idx="1991">
                  <c:v>12</c:v>
                </c:pt>
                <c:pt idx="1992">
                  <c:v>13</c:v>
                </c:pt>
                <c:pt idx="1993">
                  <c:v>14</c:v>
                </c:pt>
                <c:pt idx="1994">
                  <c:v>15</c:v>
                </c:pt>
                <c:pt idx="1995">
                  <c:v>16</c:v>
                </c:pt>
                <c:pt idx="1996">
                  <c:v>17</c:v>
                </c:pt>
                <c:pt idx="1997">
                  <c:v>18</c:v>
                </c:pt>
                <c:pt idx="1998">
                  <c:v>19</c:v>
                </c:pt>
                <c:pt idx="1999">
                  <c:v>20</c:v>
                </c:pt>
                <c:pt idx="2000">
                  <c:v>21</c:v>
                </c:pt>
                <c:pt idx="2001">
                  <c:v>22</c:v>
                </c:pt>
                <c:pt idx="2002">
                  <c:v>23</c:v>
                </c:pt>
                <c:pt idx="2003">
                  <c:v>24</c:v>
                </c:pt>
                <c:pt idx="2004">
                  <c:v>25</c:v>
                </c:pt>
                <c:pt idx="2005">
                  <c:v>26</c:v>
                </c:pt>
                <c:pt idx="2006">
                  <c:v>27</c:v>
                </c:pt>
                <c:pt idx="2007">
                  <c:v>28</c:v>
                </c:pt>
                <c:pt idx="2008">
                  <c:v>29</c:v>
                </c:pt>
                <c:pt idx="2009">
                  <c:v>30</c:v>
                </c:pt>
                <c:pt idx="2010">
                  <c:v>31</c:v>
                </c:pt>
                <c:pt idx="2011">
                  <c:v>32</c:v>
                </c:pt>
                <c:pt idx="2012">
                  <c:v>33</c:v>
                </c:pt>
                <c:pt idx="2013">
                  <c:v>34</c:v>
                </c:pt>
                <c:pt idx="2014">
                  <c:v>35</c:v>
                </c:pt>
                <c:pt idx="2015">
                  <c:v>36</c:v>
                </c:pt>
                <c:pt idx="2016">
                  <c:v>37</c:v>
                </c:pt>
                <c:pt idx="2017">
                  <c:v>38</c:v>
                </c:pt>
                <c:pt idx="2018">
                  <c:v>39</c:v>
                </c:pt>
                <c:pt idx="2019">
                  <c:v>40</c:v>
                </c:pt>
                <c:pt idx="2020">
                  <c:v>41</c:v>
                </c:pt>
                <c:pt idx="2021">
                  <c:v>42</c:v>
                </c:pt>
                <c:pt idx="2022">
                  <c:v>43</c:v>
                </c:pt>
                <c:pt idx="2023">
                  <c:v>44</c:v>
                </c:pt>
                <c:pt idx="2024">
                  <c:v>45</c:v>
                </c:pt>
                <c:pt idx="2025">
                  <c:v>46</c:v>
                </c:pt>
                <c:pt idx="2026">
                  <c:v>47</c:v>
                </c:pt>
                <c:pt idx="2027">
                  <c:v>48</c:v>
                </c:pt>
                <c:pt idx="2028">
                  <c:v>49</c:v>
                </c:pt>
                <c:pt idx="2029">
                  <c:v>50</c:v>
                </c:pt>
                <c:pt idx="2030">
                  <c:v>51</c:v>
                </c:pt>
                <c:pt idx="2031">
                  <c:v>52</c:v>
                </c:pt>
                <c:pt idx="2032">
                  <c:v>53</c:v>
                </c:pt>
                <c:pt idx="2033">
                  <c:v>54</c:v>
                </c:pt>
                <c:pt idx="2034">
                  <c:v>55</c:v>
                </c:pt>
                <c:pt idx="2035">
                  <c:v>56</c:v>
                </c:pt>
                <c:pt idx="2036">
                  <c:v>57</c:v>
                </c:pt>
                <c:pt idx="2037">
                  <c:v>58</c:v>
                </c:pt>
                <c:pt idx="2038">
                  <c:v>59</c:v>
                </c:pt>
                <c:pt idx="2039">
                  <c:v>60</c:v>
                </c:pt>
                <c:pt idx="2040">
                  <c:v>1</c:v>
                </c:pt>
                <c:pt idx="2041">
                  <c:v>2</c:v>
                </c:pt>
                <c:pt idx="2042">
                  <c:v>3</c:v>
                </c:pt>
                <c:pt idx="2043">
                  <c:v>4</c:v>
                </c:pt>
                <c:pt idx="2044">
                  <c:v>5</c:v>
                </c:pt>
                <c:pt idx="2045">
                  <c:v>6</c:v>
                </c:pt>
                <c:pt idx="2046">
                  <c:v>7</c:v>
                </c:pt>
                <c:pt idx="2047">
                  <c:v>8</c:v>
                </c:pt>
                <c:pt idx="2048">
                  <c:v>9</c:v>
                </c:pt>
                <c:pt idx="2049">
                  <c:v>10</c:v>
                </c:pt>
                <c:pt idx="2050">
                  <c:v>11</c:v>
                </c:pt>
                <c:pt idx="2051">
                  <c:v>12</c:v>
                </c:pt>
                <c:pt idx="2052">
                  <c:v>13</c:v>
                </c:pt>
                <c:pt idx="2053">
                  <c:v>14</c:v>
                </c:pt>
                <c:pt idx="2054">
                  <c:v>15</c:v>
                </c:pt>
                <c:pt idx="2055">
                  <c:v>16</c:v>
                </c:pt>
                <c:pt idx="2056">
                  <c:v>17</c:v>
                </c:pt>
                <c:pt idx="2057">
                  <c:v>18</c:v>
                </c:pt>
                <c:pt idx="2058">
                  <c:v>19</c:v>
                </c:pt>
                <c:pt idx="2059">
                  <c:v>20</c:v>
                </c:pt>
                <c:pt idx="2060">
                  <c:v>21</c:v>
                </c:pt>
                <c:pt idx="2061">
                  <c:v>22</c:v>
                </c:pt>
                <c:pt idx="2062">
                  <c:v>23</c:v>
                </c:pt>
                <c:pt idx="2063">
                  <c:v>24</c:v>
                </c:pt>
                <c:pt idx="2064">
                  <c:v>25</c:v>
                </c:pt>
                <c:pt idx="2065">
                  <c:v>26</c:v>
                </c:pt>
                <c:pt idx="2066">
                  <c:v>27</c:v>
                </c:pt>
                <c:pt idx="2067">
                  <c:v>28</c:v>
                </c:pt>
                <c:pt idx="2068">
                  <c:v>29</c:v>
                </c:pt>
                <c:pt idx="2069">
                  <c:v>30</c:v>
                </c:pt>
                <c:pt idx="2070">
                  <c:v>31</c:v>
                </c:pt>
                <c:pt idx="2071">
                  <c:v>32</c:v>
                </c:pt>
                <c:pt idx="2072">
                  <c:v>33</c:v>
                </c:pt>
                <c:pt idx="2073">
                  <c:v>34</c:v>
                </c:pt>
                <c:pt idx="2074">
                  <c:v>35</c:v>
                </c:pt>
                <c:pt idx="2075">
                  <c:v>36</c:v>
                </c:pt>
                <c:pt idx="2076">
                  <c:v>37</c:v>
                </c:pt>
                <c:pt idx="2077">
                  <c:v>38</c:v>
                </c:pt>
                <c:pt idx="2078">
                  <c:v>39</c:v>
                </c:pt>
                <c:pt idx="2079">
                  <c:v>40</c:v>
                </c:pt>
                <c:pt idx="2080">
                  <c:v>41</c:v>
                </c:pt>
                <c:pt idx="2081">
                  <c:v>42</c:v>
                </c:pt>
                <c:pt idx="2082">
                  <c:v>43</c:v>
                </c:pt>
                <c:pt idx="2083">
                  <c:v>44</c:v>
                </c:pt>
                <c:pt idx="2084">
                  <c:v>45</c:v>
                </c:pt>
                <c:pt idx="2085">
                  <c:v>46</c:v>
                </c:pt>
                <c:pt idx="2086">
                  <c:v>47</c:v>
                </c:pt>
                <c:pt idx="2087">
                  <c:v>48</c:v>
                </c:pt>
                <c:pt idx="2088">
                  <c:v>49</c:v>
                </c:pt>
                <c:pt idx="2089">
                  <c:v>50</c:v>
                </c:pt>
                <c:pt idx="2090">
                  <c:v>51</c:v>
                </c:pt>
                <c:pt idx="2091">
                  <c:v>52</c:v>
                </c:pt>
                <c:pt idx="2092">
                  <c:v>53</c:v>
                </c:pt>
                <c:pt idx="2093">
                  <c:v>54</c:v>
                </c:pt>
                <c:pt idx="2094">
                  <c:v>55</c:v>
                </c:pt>
                <c:pt idx="2095">
                  <c:v>56</c:v>
                </c:pt>
                <c:pt idx="2096">
                  <c:v>57</c:v>
                </c:pt>
                <c:pt idx="2097">
                  <c:v>58</c:v>
                </c:pt>
                <c:pt idx="2098">
                  <c:v>59</c:v>
                </c:pt>
                <c:pt idx="2099">
                  <c:v>60</c:v>
                </c:pt>
                <c:pt idx="2100">
                  <c:v>1</c:v>
                </c:pt>
                <c:pt idx="2101">
                  <c:v>2</c:v>
                </c:pt>
                <c:pt idx="2102">
                  <c:v>3</c:v>
                </c:pt>
                <c:pt idx="2103">
                  <c:v>4</c:v>
                </c:pt>
                <c:pt idx="2104">
                  <c:v>5</c:v>
                </c:pt>
                <c:pt idx="2105">
                  <c:v>6</c:v>
                </c:pt>
                <c:pt idx="2106">
                  <c:v>7</c:v>
                </c:pt>
                <c:pt idx="2107">
                  <c:v>8</c:v>
                </c:pt>
                <c:pt idx="2108">
                  <c:v>9</c:v>
                </c:pt>
                <c:pt idx="2109">
                  <c:v>10</c:v>
                </c:pt>
                <c:pt idx="2110">
                  <c:v>11</c:v>
                </c:pt>
                <c:pt idx="2111">
                  <c:v>12</c:v>
                </c:pt>
                <c:pt idx="2112">
                  <c:v>13</c:v>
                </c:pt>
                <c:pt idx="2113">
                  <c:v>14</c:v>
                </c:pt>
                <c:pt idx="2114">
                  <c:v>15</c:v>
                </c:pt>
                <c:pt idx="2115">
                  <c:v>16</c:v>
                </c:pt>
                <c:pt idx="2116">
                  <c:v>17</c:v>
                </c:pt>
                <c:pt idx="2117">
                  <c:v>18</c:v>
                </c:pt>
                <c:pt idx="2118">
                  <c:v>19</c:v>
                </c:pt>
                <c:pt idx="2119">
                  <c:v>20</c:v>
                </c:pt>
                <c:pt idx="2120">
                  <c:v>21</c:v>
                </c:pt>
                <c:pt idx="2121">
                  <c:v>22</c:v>
                </c:pt>
                <c:pt idx="2122">
                  <c:v>23</c:v>
                </c:pt>
                <c:pt idx="2123">
                  <c:v>24</c:v>
                </c:pt>
                <c:pt idx="2124">
                  <c:v>25</c:v>
                </c:pt>
                <c:pt idx="2125">
                  <c:v>26</c:v>
                </c:pt>
                <c:pt idx="2126">
                  <c:v>27</c:v>
                </c:pt>
                <c:pt idx="2127">
                  <c:v>28</c:v>
                </c:pt>
                <c:pt idx="2128">
                  <c:v>29</c:v>
                </c:pt>
                <c:pt idx="2129">
                  <c:v>30</c:v>
                </c:pt>
                <c:pt idx="2130">
                  <c:v>31</c:v>
                </c:pt>
                <c:pt idx="2131">
                  <c:v>32</c:v>
                </c:pt>
                <c:pt idx="2132">
                  <c:v>33</c:v>
                </c:pt>
                <c:pt idx="2133">
                  <c:v>34</c:v>
                </c:pt>
                <c:pt idx="2134">
                  <c:v>35</c:v>
                </c:pt>
                <c:pt idx="2135">
                  <c:v>36</c:v>
                </c:pt>
                <c:pt idx="2136">
                  <c:v>37</c:v>
                </c:pt>
                <c:pt idx="2137">
                  <c:v>38</c:v>
                </c:pt>
                <c:pt idx="2138">
                  <c:v>39</c:v>
                </c:pt>
                <c:pt idx="2139">
                  <c:v>40</c:v>
                </c:pt>
                <c:pt idx="2140">
                  <c:v>41</c:v>
                </c:pt>
                <c:pt idx="2141">
                  <c:v>42</c:v>
                </c:pt>
                <c:pt idx="2142">
                  <c:v>43</c:v>
                </c:pt>
                <c:pt idx="2143">
                  <c:v>44</c:v>
                </c:pt>
                <c:pt idx="2144">
                  <c:v>45</c:v>
                </c:pt>
                <c:pt idx="2145">
                  <c:v>46</c:v>
                </c:pt>
                <c:pt idx="2146">
                  <c:v>47</c:v>
                </c:pt>
                <c:pt idx="2147">
                  <c:v>48</c:v>
                </c:pt>
                <c:pt idx="2148">
                  <c:v>49</c:v>
                </c:pt>
                <c:pt idx="2149">
                  <c:v>50</c:v>
                </c:pt>
                <c:pt idx="2150">
                  <c:v>51</c:v>
                </c:pt>
                <c:pt idx="2151">
                  <c:v>52</c:v>
                </c:pt>
                <c:pt idx="2152">
                  <c:v>53</c:v>
                </c:pt>
                <c:pt idx="2153">
                  <c:v>54</c:v>
                </c:pt>
                <c:pt idx="2154">
                  <c:v>55</c:v>
                </c:pt>
                <c:pt idx="2155">
                  <c:v>56</c:v>
                </c:pt>
                <c:pt idx="2156">
                  <c:v>57</c:v>
                </c:pt>
                <c:pt idx="2157">
                  <c:v>58</c:v>
                </c:pt>
                <c:pt idx="2158">
                  <c:v>59</c:v>
                </c:pt>
                <c:pt idx="2159">
                  <c:v>60</c:v>
                </c:pt>
                <c:pt idx="2160">
                  <c:v>1</c:v>
                </c:pt>
                <c:pt idx="2161">
                  <c:v>2</c:v>
                </c:pt>
                <c:pt idx="2162">
                  <c:v>3</c:v>
                </c:pt>
                <c:pt idx="2163">
                  <c:v>4</c:v>
                </c:pt>
                <c:pt idx="2164">
                  <c:v>5</c:v>
                </c:pt>
                <c:pt idx="2165">
                  <c:v>6</c:v>
                </c:pt>
                <c:pt idx="2166">
                  <c:v>7</c:v>
                </c:pt>
                <c:pt idx="2167">
                  <c:v>8</c:v>
                </c:pt>
                <c:pt idx="2168">
                  <c:v>9</c:v>
                </c:pt>
                <c:pt idx="2169">
                  <c:v>10</c:v>
                </c:pt>
                <c:pt idx="2170">
                  <c:v>11</c:v>
                </c:pt>
                <c:pt idx="2171">
                  <c:v>12</c:v>
                </c:pt>
                <c:pt idx="2172">
                  <c:v>13</c:v>
                </c:pt>
                <c:pt idx="2173">
                  <c:v>14</c:v>
                </c:pt>
                <c:pt idx="2174">
                  <c:v>15</c:v>
                </c:pt>
                <c:pt idx="2175">
                  <c:v>16</c:v>
                </c:pt>
                <c:pt idx="2176">
                  <c:v>17</c:v>
                </c:pt>
                <c:pt idx="2177">
                  <c:v>18</c:v>
                </c:pt>
                <c:pt idx="2178">
                  <c:v>19</c:v>
                </c:pt>
                <c:pt idx="2179">
                  <c:v>20</c:v>
                </c:pt>
                <c:pt idx="2180">
                  <c:v>21</c:v>
                </c:pt>
                <c:pt idx="2181">
                  <c:v>22</c:v>
                </c:pt>
                <c:pt idx="2182">
                  <c:v>23</c:v>
                </c:pt>
                <c:pt idx="2183">
                  <c:v>24</c:v>
                </c:pt>
                <c:pt idx="2184">
                  <c:v>25</c:v>
                </c:pt>
                <c:pt idx="2185">
                  <c:v>26</c:v>
                </c:pt>
                <c:pt idx="2186">
                  <c:v>27</c:v>
                </c:pt>
                <c:pt idx="2187">
                  <c:v>28</c:v>
                </c:pt>
                <c:pt idx="2188">
                  <c:v>29</c:v>
                </c:pt>
                <c:pt idx="2189">
                  <c:v>30</c:v>
                </c:pt>
                <c:pt idx="2190">
                  <c:v>31</c:v>
                </c:pt>
                <c:pt idx="2191">
                  <c:v>32</c:v>
                </c:pt>
                <c:pt idx="2192">
                  <c:v>33</c:v>
                </c:pt>
                <c:pt idx="2193">
                  <c:v>34</c:v>
                </c:pt>
                <c:pt idx="2194">
                  <c:v>35</c:v>
                </c:pt>
                <c:pt idx="2195">
                  <c:v>36</c:v>
                </c:pt>
                <c:pt idx="2196">
                  <c:v>37</c:v>
                </c:pt>
                <c:pt idx="2197">
                  <c:v>38</c:v>
                </c:pt>
                <c:pt idx="2198">
                  <c:v>39</c:v>
                </c:pt>
                <c:pt idx="2199">
                  <c:v>40</c:v>
                </c:pt>
                <c:pt idx="2200">
                  <c:v>41</c:v>
                </c:pt>
                <c:pt idx="2201">
                  <c:v>42</c:v>
                </c:pt>
                <c:pt idx="2202">
                  <c:v>43</c:v>
                </c:pt>
                <c:pt idx="2203">
                  <c:v>44</c:v>
                </c:pt>
                <c:pt idx="2204">
                  <c:v>45</c:v>
                </c:pt>
                <c:pt idx="2205">
                  <c:v>46</c:v>
                </c:pt>
                <c:pt idx="2206">
                  <c:v>47</c:v>
                </c:pt>
                <c:pt idx="2207">
                  <c:v>48</c:v>
                </c:pt>
                <c:pt idx="2208">
                  <c:v>49</c:v>
                </c:pt>
                <c:pt idx="2209">
                  <c:v>50</c:v>
                </c:pt>
                <c:pt idx="2210">
                  <c:v>51</c:v>
                </c:pt>
                <c:pt idx="2211">
                  <c:v>52</c:v>
                </c:pt>
                <c:pt idx="2212">
                  <c:v>53</c:v>
                </c:pt>
                <c:pt idx="2213">
                  <c:v>54</c:v>
                </c:pt>
                <c:pt idx="2214">
                  <c:v>55</c:v>
                </c:pt>
                <c:pt idx="2215">
                  <c:v>56</c:v>
                </c:pt>
                <c:pt idx="2216">
                  <c:v>57</c:v>
                </c:pt>
                <c:pt idx="2217">
                  <c:v>58</c:v>
                </c:pt>
                <c:pt idx="2218">
                  <c:v>59</c:v>
                </c:pt>
                <c:pt idx="2219">
                  <c:v>60</c:v>
                </c:pt>
                <c:pt idx="2220">
                  <c:v>1</c:v>
                </c:pt>
                <c:pt idx="2221">
                  <c:v>2</c:v>
                </c:pt>
                <c:pt idx="2222">
                  <c:v>3</c:v>
                </c:pt>
                <c:pt idx="2223">
                  <c:v>4</c:v>
                </c:pt>
                <c:pt idx="2224">
                  <c:v>5</c:v>
                </c:pt>
                <c:pt idx="2225">
                  <c:v>6</c:v>
                </c:pt>
                <c:pt idx="2226">
                  <c:v>7</c:v>
                </c:pt>
                <c:pt idx="2227">
                  <c:v>8</c:v>
                </c:pt>
                <c:pt idx="2228">
                  <c:v>9</c:v>
                </c:pt>
                <c:pt idx="2229">
                  <c:v>10</c:v>
                </c:pt>
                <c:pt idx="2230">
                  <c:v>11</c:v>
                </c:pt>
                <c:pt idx="2231">
                  <c:v>12</c:v>
                </c:pt>
                <c:pt idx="2232">
                  <c:v>13</c:v>
                </c:pt>
                <c:pt idx="2233">
                  <c:v>14</c:v>
                </c:pt>
                <c:pt idx="2234">
                  <c:v>15</c:v>
                </c:pt>
                <c:pt idx="2235">
                  <c:v>16</c:v>
                </c:pt>
                <c:pt idx="2236">
                  <c:v>17</c:v>
                </c:pt>
                <c:pt idx="2237">
                  <c:v>18</c:v>
                </c:pt>
                <c:pt idx="2238">
                  <c:v>19</c:v>
                </c:pt>
                <c:pt idx="2239">
                  <c:v>20</c:v>
                </c:pt>
                <c:pt idx="2240">
                  <c:v>21</c:v>
                </c:pt>
                <c:pt idx="2241">
                  <c:v>22</c:v>
                </c:pt>
                <c:pt idx="2242">
                  <c:v>23</c:v>
                </c:pt>
                <c:pt idx="2243">
                  <c:v>24</c:v>
                </c:pt>
                <c:pt idx="2244">
                  <c:v>25</c:v>
                </c:pt>
                <c:pt idx="2245">
                  <c:v>26</c:v>
                </c:pt>
                <c:pt idx="2246">
                  <c:v>27</c:v>
                </c:pt>
                <c:pt idx="2247">
                  <c:v>28</c:v>
                </c:pt>
                <c:pt idx="2248">
                  <c:v>29</c:v>
                </c:pt>
                <c:pt idx="2249">
                  <c:v>30</c:v>
                </c:pt>
                <c:pt idx="2250">
                  <c:v>31</c:v>
                </c:pt>
                <c:pt idx="2251">
                  <c:v>32</c:v>
                </c:pt>
                <c:pt idx="2252">
                  <c:v>33</c:v>
                </c:pt>
                <c:pt idx="2253">
                  <c:v>34</c:v>
                </c:pt>
                <c:pt idx="2254">
                  <c:v>35</c:v>
                </c:pt>
                <c:pt idx="2255">
                  <c:v>36</c:v>
                </c:pt>
                <c:pt idx="2256">
                  <c:v>37</c:v>
                </c:pt>
                <c:pt idx="2257">
                  <c:v>38</c:v>
                </c:pt>
                <c:pt idx="2258">
                  <c:v>39</c:v>
                </c:pt>
                <c:pt idx="2259">
                  <c:v>40</c:v>
                </c:pt>
                <c:pt idx="2260">
                  <c:v>41</c:v>
                </c:pt>
                <c:pt idx="2261">
                  <c:v>42</c:v>
                </c:pt>
                <c:pt idx="2262">
                  <c:v>43</c:v>
                </c:pt>
                <c:pt idx="2263">
                  <c:v>44</c:v>
                </c:pt>
                <c:pt idx="2264">
                  <c:v>45</c:v>
                </c:pt>
                <c:pt idx="2265">
                  <c:v>46</c:v>
                </c:pt>
                <c:pt idx="2266">
                  <c:v>47</c:v>
                </c:pt>
                <c:pt idx="2267">
                  <c:v>48</c:v>
                </c:pt>
                <c:pt idx="2268">
                  <c:v>49</c:v>
                </c:pt>
                <c:pt idx="2269">
                  <c:v>50</c:v>
                </c:pt>
                <c:pt idx="2270">
                  <c:v>51</c:v>
                </c:pt>
                <c:pt idx="2271">
                  <c:v>52</c:v>
                </c:pt>
                <c:pt idx="2272">
                  <c:v>53</c:v>
                </c:pt>
                <c:pt idx="2273">
                  <c:v>54</c:v>
                </c:pt>
                <c:pt idx="2274">
                  <c:v>55</c:v>
                </c:pt>
                <c:pt idx="2275">
                  <c:v>56</c:v>
                </c:pt>
                <c:pt idx="2276">
                  <c:v>57</c:v>
                </c:pt>
                <c:pt idx="2277">
                  <c:v>58</c:v>
                </c:pt>
                <c:pt idx="2278">
                  <c:v>59</c:v>
                </c:pt>
                <c:pt idx="2279">
                  <c:v>60</c:v>
                </c:pt>
                <c:pt idx="2280">
                  <c:v>1</c:v>
                </c:pt>
                <c:pt idx="2281">
                  <c:v>2</c:v>
                </c:pt>
                <c:pt idx="2282">
                  <c:v>3</c:v>
                </c:pt>
                <c:pt idx="2283">
                  <c:v>4</c:v>
                </c:pt>
                <c:pt idx="2284">
                  <c:v>5</c:v>
                </c:pt>
                <c:pt idx="2285">
                  <c:v>6</c:v>
                </c:pt>
                <c:pt idx="2286">
                  <c:v>7</c:v>
                </c:pt>
                <c:pt idx="2287">
                  <c:v>8</c:v>
                </c:pt>
                <c:pt idx="2288">
                  <c:v>9</c:v>
                </c:pt>
                <c:pt idx="2289">
                  <c:v>10</c:v>
                </c:pt>
                <c:pt idx="2290">
                  <c:v>11</c:v>
                </c:pt>
                <c:pt idx="2291">
                  <c:v>12</c:v>
                </c:pt>
                <c:pt idx="2292">
                  <c:v>13</c:v>
                </c:pt>
                <c:pt idx="2293">
                  <c:v>14</c:v>
                </c:pt>
                <c:pt idx="2294">
                  <c:v>15</c:v>
                </c:pt>
                <c:pt idx="2295">
                  <c:v>16</c:v>
                </c:pt>
                <c:pt idx="2296">
                  <c:v>17</c:v>
                </c:pt>
                <c:pt idx="2297">
                  <c:v>18</c:v>
                </c:pt>
                <c:pt idx="2298">
                  <c:v>19</c:v>
                </c:pt>
                <c:pt idx="2299">
                  <c:v>20</c:v>
                </c:pt>
                <c:pt idx="2300">
                  <c:v>21</c:v>
                </c:pt>
                <c:pt idx="2301">
                  <c:v>22</c:v>
                </c:pt>
                <c:pt idx="2302">
                  <c:v>23</c:v>
                </c:pt>
                <c:pt idx="2303">
                  <c:v>24</c:v>
                </c:pt>
                <c:pt idx="2304">
                  <c:v>25</c:v>
                </c:pt>
                <c:pt idx="2305">
                  <c:v>26</c:v>
                </c:pt>
                <c:pt idx="2306">
                  <c:v>27</c:v>
                </c:pt>
                <c:pt idx="2307">
                  <c:v>28</c:v>
                </c:pt>
                <c:pt idx="2308">
                  <c:v>29</c:v>
                </c:pt>
                <c:pt idx="2309">
                  <c:v>30</c:v>
                </c:pt>
                <c:pt idx="2310">
                  <c:v>31</c:v>
                </c:pt>
                <c:pt idx="2311">
                  <c:v>32</c:v>
                </c:pt>
                <c:pt idx="2312">
                  <c:v>33</c:v>
                </c:pt>
                <c:pt idx="2313">
                  <c:v>34</c:v>
                </c:pt>
                <c:pt idx="2314">
                  <c:v>35</c:v>
                </c:pt>
                <c:pt idx="2315">
                  <c:v>36</c:v>
                </c:pt>
                <c:pt idx="2316">
                  <c:v>37</c:v>
                </c:pt>
                <c:pt idx="2317">
                  <c:v>38</c:v>
                </c:pt>
                <c:pt idx="2318">
                  <c:v>39</c:v>
                </c:pt>
                <c:pt idx="2319">
                  <c:v>40</c:v>
                </c:pt>
                <c:pt idx="2320">
                  <c:v>41</c:v>
                </c:pt>
                <c:pt idx="2321">
                  <c:v>42</c:v>
                </c:pt>
                <c:pt idx="2322">
                  <c:v>43</c:v>
                </c:pt>
                <c:pt idx="2323">
                  <c:v>44</c:v>
                </c:pt>
                <c:pt idx="2324">
                  <c:v>45</c:v>
                </c:pt>
                <c:pt idx="2325">
                  <c:v>46</c:v>
                </c:pt>
                <c:pt idx="2326">
                  <c:v>47</c:v>
                </c:pt>
                <c:pt idx="2327">
                  <c:v>48</c:v>
                </c:pt>
                <c:pt idx="2328">
                  <c:v>49</c:v>
                </c:pt>
                <c:pt idx="2329">
                  <c:v>50</c:v>
                </c:pt>
                <c:pt idx="2330">
                  <c:v>51</c:v>
                </c:pt>
                <c:pt idx="2331">
                  <c:v>52</c:v>
                </c:pt>
                <c:pt idx="2332">
                  <c:v>53</c:v>
                </c:pt>
                <c:pt idx="2333">
                  <c:v>54</c:v>
                </c:pt>
                <c:pt idx="2334">
                  <c:v>55</c:v>
                </c:pt>
                <c:pt idx="2335">
                  <c:v>56</c:v>
                </c:pt>
                <c:pt idx="2336">
                  <c:v>57</c:v>
                </c:pt>
                <c:pt idx="2337">
                  <c:v>58</c:v>
                </c:pt>
                <c:pt idx="2338">
                  <c:v>59</c:v>
                </c:pt>
                <c:pt idx="2339">
                  <c:v>60</c:v>
                </c:pt>
                <c:pt idx="2340">
                  <c:v>1</c:v>
                </c:pt>
                <c:pt idx="2341">
                  <c:v>2</c:v>
                </c:pt>
                <c:pt idx="2342">
                  <c:v>3</c:v>
                </c:pt>
                <c:pt idx="2343">
                  <c:v>4</c:v>
                </c:pt>
                <c:pt idx="2344">
                  <c:v>5</c:v>
                </c:pt>
                <c:pt idx="2345">
                  <c:v>6</c:v>
                </c:pt>
                <c:pt idx="2346">
                  <c:v>7</c:v>
                </c:pt>
                <c:pt idx="2347">
                  <c:v>8</c:v>
                </c:pt>
                <c:pt idx="2348">
                  <c:v>9</c:v>
                </c:pt>
                <c:pt idx="2349">
                  <c:v>10</c:v>
                </c:pt>
                <c:pt idx="2350">
                  <c:v>11</c:v>
                </c:pt>
                <c:pt idx="2351">
                  <c:v>12</c:v>
                </c:pt>
                <c:pt idx="2352">
                  <c:v>13</c:v>
                </c:pt>
                <c:pt idx="2353">
                  <c:v>14</c:v>
                </c:pt>
                <c:pt idx="2354">
                  <c:v>15</c:v>
                </c:pt>
                <c:pt idx="2355">
                  <c:v>16</c:v>
                </c:pt>
                <c:pt idx="2356">
                  <c:v>17</c:v>
                </c:pt>
                <c:pt idx="2357">
                  <c:v>18</c:v>
                </c:pt>
                <c:pt idx="2358">
                  <c:v>19</c:v>
                </c:pt>
                <c:pt idx="2359">
                  <c:v>20</c:v>
                </c:pt>
                <c:pt idx="2360">
                  <c:v>21</c:v>
                </c:pt>
                <c:pt idx="2361">
                  <c:v>22</c:v>
                </c:pt>
                <c:pt idx="2362">
                  <c:v>23</c:v>
                </c:pt>
                <c:pt idx="2363">
                  <c:v>24</c:v>
                </c:pt>
                <c:pt idx="2364">
                  <c:v>25</c:v>
                </c:pt>
                <c:pt idx="2365">
                  <c:v>26</c:v>
                </c:pt>
                <c:pt idx="2366">
                  <c:v>27</c:v>
                </c:pt>
                <c:pt idx="2367">
                  <c:v>28</c:v>
                </c:pt>
                <c:pt idx="2368">
                  <c:v>29</c:v>
                </c:pt>
                <c:pt idx="2369">
                  <c:v>30</c:v>
                </c:pt>
                <c:pt idx="2370">
                  <c:v>31</c:v>
                </c:pt>
                <c:pt idx="2371">
                  <c:v>32</c:v>
                </c:pt>
                <c:pt idx="2372">
                  <c:v>33</c:v>
                </c:pt>
                <c:pt idx="2373">
                  <c:v>34</c:v>
                </c:pt>
                <c:pt idx="2374">
                  <c:v>35</c:v>
                </c:pt>
                <c:pt idx="2375">
                  <c:v>36</c:v>
                </c:pt>
                <c:pt idx="2376">
                  <c:v>37</c:v>
                </c:pt>
                <c:pt idx="2377">
                  <c:v>38</c:v>
                </c:pt>
                <c:pt idx="2378">
                  <c:v>39</c:v>
                </c:pt>
                <c:pt idx="2379">
                  <c:v>40</c:v>
                </c:pt>
                <c:pt idx="2380">
                  <c:v>41</c:v>
                </c:pt>
                <c:pt idx="2381">
                  <c:v>42</c:v>
                </c:pt>
                <c:pt idx="2382">
                  <c:v>43</c:v>
                </c:pt>
                <c:pt idx="2383">
                  <c:v>44</c:v>
                </c:pt>
                <c:pt idx="2384">
                  <c:v>45</c:v>
                </c:pt>
                <c:pt idx="2385">
                  <c:v>46</c:v>
                </c:pt>
                <c:pt idx="2386">
                  <c:v>47</c:v>
                </c:pt>
                <c:pt idx="2387">
                  <c:v>48</c:v>
                </c:pt>
                <c:pt idx="2388">
                  <c:v>49</c:v>
                </c:pt>
                <c:pt idx="2389">
                  <c:v>50</c:v>
                </c:pt>
                <c:pt idx="2390">
                  <c:v>51</c:v>
                </c:pt>
                <c:pt idx="2391">
                  <c:v>52</c:v>
                </c:pt>
                <c:pt idx="2392">
                  <c:v>53</c:v>
                </c:pt>
                <c:pt idx="2393">
                  <c:v>54</c:v>
                </c:pt>
                <c:pt idx="2394">
                  <c:v>55</c:v>
                </c:pt>
                <c:pt idx="2395">
                  <c:v>56</c:v>
                </c:pt>
                <c:pt idx="2396">
                  <c:v>57</c:v>
                </c:pt>
                <c:pt idx="2397">
                  <c:v>58</c:v>
                </c:pt>
                <c:pt idx="2398">
                  <c:v>59</c:v>
                </c:pt>
                <c:pt idx="2399">
                  <c:v>60</c:v>
                </c:pt>
                <c:pt idx="2400">
                  <c:v>1</c:v>
                </c:pt>
                <c:pt idx="2401">
                  <c:v>2</c:v>
                </c:pt>
                <c:pt idx="2402">
                  <c:v>3</c:v>
                </c:pt>
                <c:pt idx="2403">
                  <c:v>4</c:v>
                </c:pt>
                <c:pt idx="2404">
                  <c:v>5</c:v>
                </c:pt>
                <c:pt idx="2405">
                  <c:v>6</c:v>
                </c:pt>
                <c:pt idx="2406">
                  <c:v>7</c:v>
                </c:pt>
                <c:pt idx="2407">
                  <c:v>8</c:v>
                </c:pt>
                <c:pt idx="2408">
                  <c:v>9</c:v>
                </c:pt>
                <c:pt idx="2409">
                  <c:v>10</c:v>
                </c:pt>
                <c:pt idx="2410">
                  <c:v>11</c:v>
                </c:pt>
                <c:pt idx="2411">
                  <c:v>12</c:v>
                </c:pt>
                <c:pt idx="2412">
                  <c:v>13</c:v>
                </c:pt>
                <c:pt idx="2413">
                  <c:v>14</c:v>
                </c:pt>
                <c:pt idx="2414">
                  <c:v>15</c:v>
                </c:pt>
                <c:pt idx="2415">
                  <c:v>16</c:v>
                </c:pt>
                <c:pt idx="2416">
                  <c:v>17</c:v>
                </c:pt>
                <c:pt idx="2417">
                  <c:v>18</c:v>
                </c:pt>
                <c:pt idx="2418">
                  <c:v>19</c:v>
                </c:pt>
                <c:pt idx="2419">
                  <c:v>20</c:v>
                </c:pt>
                <c:pt idx="2420">
                  <c:v>21</c:v>
                </c:pt>
                <c:pt idx="2421">
                  <c:v>22</c:v>
                </c:pt>
                <c:pt idx="2422">
                  <c:v>23</c:v>
                </c:pt>
                <c:pt idx="2423">
                  <c:v>24</c:v>
                </c:pt>
                <c:pt idx="2424">
                  <c:v>25</c:v>
                </c:pt>
                <c:pt idx="2425">
                  <c:v>26</c:v>
                </c:pt>
                <c:pt idx="2426">
                  <c:v>27</c:v>
                </c:pt>
                <c:pt idx="2427">
                  <c:v>28</c:v>
                </c:pt>
                <c:pt idx="2428">
                  <c:v>29</c:v>
                </c:pt>
                <c:pt idx="2429">
                  <c:v>30</c:v>
                </c:pt>
                <c:pt idx="2430">
                  <c:v>31</c:v>
                </c:pt>
                <c:pt idx="2431">
                  <c:v>32</c:v>
                </c:pt>
                <c:pt idx="2432">
                  <c:v>33</c:v>
                </c:pt>
                <c:pt idx="2433">
                  <c:v>34</c:v>
                </c:pt>
                <c:pt idx="2434">
                  <c:v>35</c:v>
                </c:pt>
                <c:pt idx="2435">
                  <c:v>36</c:v>
                </c:pt>
                <c:pt idx="2436">
                  <c:v>37</c:v>
                </c:pt>
                <c:pt idx="2437">
                  <c:v>38</c:v>
                </c:pt>
                <c:pt idx="2438">
                  <c:v>39</c:v>
                </c:pt>
                <c:pt idx="2439">
                  <c:v>40</c:v>
                </c:pt>
                <c:pt idx="2440">
                  <c:v>41</c:v>
                </c:pt>
                <c:pt idx="2441">
                  <c:v>42</c:v>
                </c:pt>
                <c:pt idx="2442">
                  <c:v>43</c:v>
                </c:pt>
                <c:pt idx="2443">
                  <c:v>44</c:v>
                </c:pt>
                <c:pt idx="2444">
                  <c:v>45</c:v>
                </c:pt>
                <c:pt idx="2445">
                  <c:v>46</c:v>
                </c:pt>
                <c:pt idx="2446">
                  <c:v>47</c:v>
                </c:pt>
                <c:pt idx="2447">
                  <c:v>48</c:v>
                </c:pt>
                <c:pt idx="2448">
                  <c:v>49</c:v>
                </c:pt>
                <c:pt idx="2449">
                  <c:v>50</c:v>
                </c:pt>
                <c:pt idx="2450">
                  <c:v>51</c:v>
                </c:pt>
                <c:pt idx="2451">
                  <c:v>52</c:v>
                </c:pt>
                <c:pt idx="2452">
                  <c:v>53</c:v>
                </c:pt>
                <c:pt idx="2453">
                  <c:v>54</c:v>
                </c:pt>
                <c:pt idx="2454">
                  <c:v>55</c:v>
                </c:pt>
                <c:pt idx="2455">
                  <c:v>56</c:v>
                </c:pt>
                <c:pt idx="2456">
                  <c:v>57</c:v>
                </c:pt>
                <c:pt idx="2457">
                  <c:v>58</c:v>
                </c:pt>
                <c:pt idx="2458">
                  <c:v>59</c:v>
                </c:pt>
                <c:pt idx="2459">
                  <c:v>60</c:v>
                </c:pt>
                <c:pt idx="2460">
                  <c:v>1</c:v>
                </c:pt>
                <c:pt idx="2461">
                  <c:v>2</c:v>
                </c:pt>
                <c:pt idx="2462">
                  <c:v>3</c:v>
                </c:pt>
                <c:pt idx="2463">
                  <c:v>4</c:v>
                </c:pt>
                <c:pt idx="2464">
                  <c:v>5</c:v>
                </c:pt>
                <c:pt idx="2465">
                  <c:v>6</c:v>
                </c:pt>
                <c:pt idx="2466">
                  <c:v>7</c:v>
                </c:pt>
                <c:pt idx="2467">
                  <c:v>8</c:v>
                </c:pt>
                <c:pt idx="2468">
                  <c:v>9</c:v>
                </c:pt>
                <c:pt idx="2469">
                  <c:v>10</c:v>
                </c:pt>
                <c:pt idx="2470">
                  <c:v>11</c:v>
                </c:pt>
                <c:pt idx="2471">
                  <c:v>12</c:v>
                </c:pt>
                <c:pt idx="2472">
                  <c:v>13</c:v>
                </c:pt>
                <c:pt idx="2473">
                  <c:v>14</c:v>
                </c:pt>
                <c:pt idx="2474">
                  <c:v>15</c:v>
                </c:pt>
                <c:pt idx="2475">
                  <c:v>16</c:v>
                </c:pt>
                <c:pt idx="2476">
                  <c:v>17</c:v>
                </c:pt>
                <c:pt idx="2477">
                  <c:v>18</c:v>
                </c:pt>
                <c:pt idx="2478">
                  <c:v>19</c:v>
                </c:pt>
                <c:pt idx="2479">
                  <c:v>20</c:v>
                </c:pt>
                <c:pt idx="2480">
                  <c:v>21</c:v>
                </c:pt>
                <c:pt idx="2481">
                  <c:v>22</c:v>
                </c:pt>
                <c:pt idx="2482">
                  <c:v>23</c:v>
                </c:pt>
                <c:pt idx="2483">
                  <c:v>24</c:v>
                </c:pt>
                <c:pt idx="2484">
                  <c:v>25</c:v>
                </c:pt>
                <c:pt idx="2485">
                  <c:v>26</c:v>
                </c:pt>
                <c:pt idx="2486">
                  <c:v>27</c:v>
                </c:pt>
                <c:pt idx="2487">
                  <c:v>28</c:v>
                </c:pt>
                <c:pt idx="2488">
                  <c:v>29</c:v>
                </c:pt>
                <c:pt idx="2489">
                  <c:v>30</c:v>
                </c:pt>
                <c:pt idx="2490">
                  <c:v>31</c:v>
                </c:pt>
                <c:pt idx="2491">
                  <c:v>32</c:v>
                </c:pt>
                <c:pt idx="2492">
                  <c:v>33</c:v>
                </c:pt>
                <c:pt idx="2493">
                  <c:v>34</c:v>
                </c:pt>
                <c:pt idx="2494">
                  <c:v>35</c:v>
                </c:pt>
                <c:pt idx="2495">
                  <c:v>36</c:v>
                </c:pt>
                <c:pt idx="2496">
                  <c:v>37</c:v>
                </c:pt>
                <c:pt idx="2497">
                  <c:v>38</c:v>
                </c:pt>
                <c:pt idx="2498">
                  <c:v>39</c:v>
                </c:pt>
                <c:pt idx="2499">
                  <c:v>40</c:v>
                </c:pt>
                <c:pt idx="2500">
                  <c:v>41</c:v>
                </c:pt>
                <c:pt idx="2501">
                  <c:v>42</c:v>
                </c:pt>
                <c:pt idx="2502">
                  <c:v>43</c:v>
                </c:pt>
                <c:pt idx="2503">
                  <c:v>44</c:v>
                </c:pt>
                <c:pt idx="2504">
                  <c:v>45</c:v>
                </c:pt>
                <c:pt idx="2505">
                  <c:v>46</c:v>
                </c:pt>
                <c:pt idx="2506">
                  <c:v>47</c:v>
                </c:pt>
                <c:pt idx="2507">
                  <c:v>48</c:v>
                </c:pt>
                <c:pt idx="2508">
                  <c:v>49</c:v>
                </c:pt>
                <c:pt idx="2509">
                  <c:v>50</c:v>
                </c:pt>
                <c:pt idx="2510">
                  <c:v>51</c:v>
                </c:pt>
                <c:pt idx="2511">
                  <c:v>52</c:v>
                </c:pt>
                <c:pt idx="2512">
                  <c:v>53</c:v>
                </c:pt>
                <c:pt idx="2513">
                  <c:v>54</c:v>
                </c:pt>
                <c:pt idx="2514">
                  <c:v>55</c:v>
                </c:pt>
                <c:pt idx="2515">
                  <c:v>56</c:v>
                </c:pt>
                <c:pt idx="2516">
                  <c:v>57</c:v>
                </c:pt>
                <c:pt idx="2517">
                  <c:v>58</c:v>
                </c:pt>
                <c:pt idx="2518">
                  <c:v>59</c:v>
                </c:pt>
                <c:pt idx="2519">
                  <c:v>60</c:v>
                </c:pt>
                <c:pt idx="2520">
                  <c:v>1</c:v>
                </c:pt>
                <c:pt idx="2521">
                  <c:v>2</c:v>
                </c:pt>
                <c:pt idx="2522">
                  <c:v>3</c:v>
                </c:pt>
                <c:pt idx="2523">
                  <c:v>4</c:v>
                </c:pt>
                <c:pt idx="2524">
                  <c:v>5</c:v>
                </c:pt>
                <c:pt idx="2525">
                  <c:v>6</c:v>
                </c:pt>
                <c:pt idx="2526">
                  <c:v>7</c:v>
                </c:pt>
                <c:pt idx="2527">
                  <c:v>8</c:v>
                </c:pt>
                <c:pt idx="2528">
                  <c:v>9</c:v>
                </c:pt>
                <c:pt idx="2529">
                  <c:v>10</c:v>
                </c:pt>
                <c:pt idx="2530">
                  <c:v>11</c:v>
                </c:pt>
                <c:pt idx="2531">
                  <c:v>12</c:v>
                </c:pt>
                <c:pt idx="2532">
                  <c:v>13</c:v>
                </c:pt>
                <c:pt idx="2533">
                  <c:v>14</c:v>
                </c:pt>
                <c:pt idx="2534">
                  <c:v>15</c:v>
                </c:pt>
                <c:pt idx="2535">
                  <c:v>16</c:v>
                </c:pt>
                <c:pt idx="2536">
                  <c:v>17</c:v>
                </c:pt>
                <c:pt idx="2537">
                  <c:v>18</c:v>
                </c:pt>
                <c:pt idx="2538">
                  <c:v>19</c:v>
                </c:pt>
                <c:pt idx="2539">
                  <c:v>20</c:v>
                </c:pt>
                <c:pt idx="2540">
                  <c:v>21</c:v>
                </c:pt>
                <c:pt idx="2541">
                  <c:v>22</c:v>
                </c:pt>
                <c:pt idx="2542">
                  <c:v>23</c:v>
                </c:pt>
                <c:pt idx="2543">
                  <c:v>24</c:v>
                </c:pt>
                <c:pt idx="2544">
                  <c:v>25</c:v>
                </c:pt>
                <c:pt idx="2545">
                  <c:v>26</c:v>
                </c:pt>
                <c:pt idx="2546">
                  <c:v>27</c:v>
                </c:pt>
                <c:pt idx="2547">
                  <c:v>28</c:v>
                </c:pt>
                <c:pt idx="2548">
                  <c:v>29</c:v>
                </c:pt>
                <c:pt idx="2549">
                  <c:v>30</c:v>
                </c:pt>
                <c:pt idx="2550">
                  <c:v>31</c:v>
                </c:pt>
                <c:pt idx="2551">
                  <c:v>32</c:v>
                </c:pt>
                <c:pt idx="2552">
                  <c:v>33</c:v>
                </c:pt>
                <c:pt idx="2553">
                  <c:v>34</c:v>
                </c:pt>
                <c:pt idx="2554">
                  <c:v>35</c:v>
                </c:pt>
                <c:pt idx="2555">
                  <c:v>36</c:v>
                </c:pt>
                <c:pt idx="2556">
                  <c:v>37</c:v>
                </c:pt>
                <c:pt idx="2557">
                  <c:v>38</c:v>
                </c:pt>
                <c:pt idx="2558">
                  <c:v>39</c:v>
                </c:pt>
                <c:pt idx="2559">
                  <c:v>40</c:v>
                </c:pt>
                <c:pt idx="2560">
                  <c:v>41</c:v>
                </c:pt>
                <c:pt idx="2561">
                  <c:v>42</c:v>
                </c:pt>
                <c:pt idx="2562">
                  <c:v>43</c:v>
                </c:pt>
                <c:pt idx="2563">
                  <c:v>44</c:v>
                </c:pt>
                <c:pt idx="2564">
                  <c:v>45</c:v>
                </c:pt>
                <c:pt idx="2565">
                  <c:v>46</c:v>
                </c:pt>
                <c:pt idx="2566">
                  <c:v>47</c:v>
                </c:pt>
                <c:pt idx="2567">
                  <c:v>48</c:v>
                </c:pt>
                <c:pt idx="2568">
                  <c:v>49</c:v>
                </c:pt>
                <c:pt idx="2569">
                  <c:v>50</c:v>
                </c:pt>
                <c:pt idx="2570">
                  <c:v>51</c:v>
                </c:pt>
                <c:pt idx="2571">
                  <c:v>52</c:v>
                </c:pt>
                <c:pt idx="2572">
                  <c:v>53</c:v>
                </c:pt>
                <c:pt idx="2573">
                  <c:v>54</c:v>
                </c:pt>
                <c:pt idx="2574">
                  <c:v>55</c:v>
                </c:pt>
                <c:pt idx="2575">
                  <c:v>56</c:v>
                </c:pt>
                <c:pt idx="2576">
                  <c:v>57</c:v>
                </c:pt>
                <c:pt idx="2577">
                  <c:v>58</c:v>
                </c:pt>
                <c:pt idx="2578">
                  <c:v>59</c:v>
                </c:pt>
                <c:pt idx="2579">
                  <c:v>60</c:v>
                </c:pt>
                <c:pt idx="2580">
                  <c:v>1</c:v>
                </c:pt>
                <c:pt idx="2581">
                  <c:v>2</c:v>
                </c:pt>
                <c:pt idx="2582">
                  <c:v>3</c:v>
                </c:pt>
                <c:pt idx="2583">
                  <c:v>4</c:v>
                </c:pt>
                <c:pt idx="2584">
                  <c:v>5</c:v>
                </c:pt>
                <c:pt idx="2585">
                  <c:v>6</c:v>
                </c:pt>
                <c:pt idx="2586">
                  <c:v>7</c:v>
                </c:pt>
                <c:pt idx="2587">
                  <c:v>8</c:v>
                </c:pt>
                <c:pt idx="2588">
                  <c:v>9</c:v>
                </c:pt>
                <c:pt idx="2589">
                  <c:v>10</c:v>
                </c:pt>
                <c:pt idx="2590">
                  <c:v>11</c:v>
                </c:pt>
                <c:pt idx="2591">
                  <c:v>12</c:v>
                </c:pt>
                <c:pt idx="2592">
                  <c:v>13</c:v>
                </c:pt>
                <c:pt idx="2593">
                  <c:v>14</c:v>
                </c:pt>
                <c:pt idx="2594">
                  <c:v>15</c:v>
                </c:pt>
                <c:pt idx="2595">
                  <c:v>16</c:v>
                </c:pt>
                <c:pt idx="2596">
                  <c:v>17</c:v>
                </c:pt>
                <c:pt idx="2597">
                  <c:v>18</c:v>
                </c:pt>
                <c:pt idx="2598">
                  <c:v>19</c:v>
                </c:pt>
                <c:pt idx="2599">
                  <c:v>20</c:v>
                </c:pt>
                <c:pt idx="2600">
                  <c:v>21</c:v>
                </c:pt>
                <c:pt idx="2601">
                  <c:v>22</c:v>
                </c:pt>
                <c:pt idx="2602">
                  <c:v>23</c:v>
                </c:pt>
                <c:pt idx="2603">
                  <c:v>24</c:v>
                </c:pt>
                <c:pt idx="2604">
                  <c:v>25</c:v>
                </c:pt>
                <c:pt idx="2605">
                  <c:v>26</c:v>
                </c:pt>
                <c:pt idx="2606">
                  <c:v>27</c:v>
                </c:pt>
                <c:pt idx="2607">
                  <c:v>28</c:v>
                </c:pt>
                <c:pt idx="2608">
                  <c:v>29</c:v>
                </c:pt>
                <c:pt idx="2609">
                  <c:v>30</c:v>
                </c:pt>
                <c:pt idx="2610">
                  <c:v>31</c:v>
                </c:pt>
                <c:pt idx="2611">
                  <c:v>32</c:v>
                </c:pt>
                <c:pt idx="2612">
                  <c:v>33</c:v>
                </c:pt>
                <c:pt idx="2613">
                  <c:v>34</c:v>
                </c:pt>
                <c:pt idx="2614">
                  <c:v>35</c:v>
                </c:pt>
                <c:pt idx="2615">
                  <c:v>36</c:v>
                </c:pt>
                <c:pt idx="2616">
                  <c:v>37</c:v>
                </c:pt>
                <c:pt idx="2617">
                  <c:v>38</c:v>
                </c:pt>
                <c:pt idx="2618">
                  <c:v>39</c:v>
                </c:pt>
                <c:pt idx="2619">
                  <c:v>40</c:v>
                </c:pt>
                <c:pt idx="2620">
                  <c:v>41</c:v>
                </c:pt>
                <c:pt idx="2621">
                  <c:v>42</c:v>
                </c:pt>
                <c:pt idx="2622">
                  <c:v>43</c:v>
                </c:pt>
                <c:pt idx="2623">
                  <c:v>44</c:v>
                </c:pt>
                <c:pt idx="2624">
                  <c:v>45</c:v>
                </c:pt>
                <c:pt idx="2625">
                  <c:v>46</c:v>
                </c:pt>
                <c:pt idx="2626">
                  <c:v>47</c:v>
                </c:pt>
                <c:pt idx="2627">
                  <c:v>48</c:v>
                </c:pt>
                <c:pt idx="2628">
                  <c:v>49</c:v>
                </c:pt>
                <c:pt idx="2629">
                  <c:v>50</c:v>
                </c:pt>
                <c:pt idx="2630">
                  <c:v>51</c:v>
                </c:pt>
                <c:pt idx="2631">
                  <c:v>52</c:v>
                </c:pt>
                <c:pt idx="2632">
                  <c:v>53</c:v>
                </c:pt>
                <c:pt idx="2633">
                  <c:v>54</c:v>
                </c:pt>
                <c:pt idx="2634">
                  <c:v>55</c:v>
                </c:pt>
                <c:pt idx="2635">
                  <c:v>56</c:v>
                </c:pt>
                <c:pt idx="2636">
                  <c:v>57</c:v>
                </c:pt>
                <c:pt idx="2637">
                  <c:v>58</c:v>
                </c:pt>
                <c:pt idx="2638">
                  <c:v>59</c:v>
                </c:pt>
                <c:pt idx="2639">
                  <c:v>60</c:v>
                </c:pt>
                <c:pt idx="2640">
                  <c:v>1</c:v>
                </c:pt>
                <c:pt idx="2641">
                  <c:v>2</c:v>
                </c:pt>
                <c:pt idx="2642">
                  <c:v>3</c:v>
                </c:pt>
                <c:pt idx="2643">
                  <c:v>4</c:v>
                </c:pt>
                <c:pt idx="2644">
                  <c:v>5</c:v>
                </c:pt>
                <c:pt idx="2645">
                  <c:v>6</c:v>
                </c:pt>
                <c:pt idx="2646">
                  <c:v>7</c:v>
                </c:pt>
                <c:pt idx="2647">
                  <c:v>8</c:v>
                </c:pt>
                <c:pt idx="2648">
                  <c:v>9</c:v>
                </c:pt>
                <c:pt idx="2649">
                  <c:v>10</c:v>
                </c:pt>
                <c:pt idx="2650">
                  <c:v>11</c:v>
                </c:pt>
                <c:pt idx="2651">
                  <c:v>12</c:v>
                </c:pt>
                <c:pt idx="2652">
                  <c:v>13</c:v>
                </c:pt>
                <c:pt idx="2653">
                  <c:v>14</c:v>
                </c:pt>
                <c:pt idx="2654">
                  <c:v>15</c:v>
                </c:pt>
                <c:pt idx="2655">
                  <c:v>16</c:v>
                </c:pt>
                <c:pt idx="2656">
                  <c:v>17</c:v>
                </c:pt>
                <c:pt idx="2657">
                  <c:v>18</c:v>
                </c:pt>
                <c:pt idx="2658">
                  <c:v>19</c:v>
                </c:pt>
                <c:pt idx="2659">
                  <c:v>20</c:v>
                </c:pt>
                <c:pt idx="2660">
                  <c:v>21</c:v>
                </c:pt>
                <c:pt idx="2661">
                  <c:v>22</c:v>
                </c:pt>
                <c:pt idx="2662">
                  <c:v>23</c:v>
                </c:pt>
                <c:pt idx="2663">
                  <c:v>24</c:v>
                </c:pt>
                <c:pt idx="2664">
                  <c:v>25</c:v>
                </c:pt>
                <c:pt idx="2665">
                  <c:v>26</c:v>
                </c:pt>
                <c:pt idx="2666">
                  <c:v>27</c:v>
                </c:pt>
                <c:pt idx="2667">
                  <c:v>28</c:v>
                </c:pt>
                <c:pt idx="2668">
                  <c:v>29</c:v>
                </c:pt>
                <c:pt idx="2669">
                  <c:v>30</c:v>
                </c:pt>
                <c:pt idx="2670">
                  <c:v>31</c:v>
                </c:pt>
                <c:pt idx="2671">
                  <c:v>32</c:v>
                </c:pt>
                <c:pt idx="2672">
                  <c:v>33</c:v>
                </c:pt>
                <c:pt idx="2673">
                  <c:v>34</c:v>
                </c:pt>
                <c:pt idx="2674">
                  <c:v>35</c:v>
                </c:pt>
                <c:pt idx="2675">
                  <c:v>36</c:v>
                </c:pt>
                <c:pt idx="2676">
                  <c:v>37</c:v>
                </c:pt>
                <c:pt idx="2677">
                  <c:v>38</c:v>
                </c:pt>
                <c:pt idx="2678">
                  <c:v>39</c:v>
                </c:pt>
                <c:pt idx="2679">
                  <c:v>40</c:v>
                </c:pt>
                <c:pt idx="2680">
                  <c:v>41</c:v>
                </c:pt>
                <c:pt idx="2681">
                  <c:v>42</c:v>
                </c:pt>
                <c:pt idx="2682">
                  <c:v>43</c:v>
                </c:pt>
                <c:pt idx="2683">
                  <c:v>44</c:v>
                </c:pt>
                <c:pt idx="2684">
                  <c:v>45</c:v>
                </c:pt>
                <c:pt idx="2685">
                  <c:v>46</c:v>
                </c:pt>
                <c:pt idx="2686">
                  <c:v>47</c:v>
                </c:pt>
                <c:pt idx="2687">
                  <c:v>48</c:v>
                </c:pt>
                <c:pt idx="2688">
                  <c:v>49</c:v>
                </c:pt>
                <c:pt idx="2689">
                  <c:v>50</c:v>
                </c:pt>
                <c:pt idx="2690">
                  <c:v>51</c:v>
                </c:pt>
                <c:pt idx="2691">
                  <c:v>52</c:v>
                </c:pt>
                <c:pt idx="2692">
                  <c:v>53</c:v>
                </c:pt>
                <c:pt idx="2693">
                  <c:v>54</c:v>
                </c:pt>
                <c:pt idx="2694">
                  <c:v>55</c:v>
                </c:pt>
                <c:pt idx="2695">
                  <c:v>56</c:v>
                </c:pt>
                <c:pt idx="2696">
                  <c:v>57</c:v>
                </c:pt>
                <c:pt idx="2697">
                  <c:v>58</c:v>
                </c:pt>
                <c:pt idx="2698">
                  <c:v>59</c:v>
                </c:pt>
                <c:pt idx="2699">
                  <c:v>60</c:v>
                </c:pt>
                <c:pt idx="2700">
                  <c:v>1</c:v>
                </c:pt>
                <c:pt idx="2701">
                  <c:v>2</c:v>
                </c:pt>
                <c:pt idx="2702">
                  <c:v>3</c:v>
                </c:pt>
                <c:pt idx="2703">
                  <c:v>4</c:v>
                </c:pt>
                <c:pt idx="2704">
                  <c:v>5</c:v>
                </c:pt>
                <c:pt idx="2705">
                  <c:v>6</c:v>
                </c:pt>
                <c:pt idx="2706">
                  <c:v>7</c:v>
                </c:pt>
                <c:pt idx="2707">
                  <c:v>8</c:v>
                </c:pt>
                <c:pt idx="2708">
                  <c:v>9</c:v>
                </c:pt>
                <c:pt idx="2709">
                  <c:v>10</c:v>
                </c:pt>
                <c:pt idx="2710">
                  <c:v>11</c:v>
                </c:pt>
                <c:pt idx="2711">
                  <c:v>12</c:v>
                </c:pt>
                <c:pt idx="2712">
                  <c:v>13</c:v>
                </c:pt>
                <c:pt idx="2713">
                  <c:v>14</c:v>
                </c:pt>
                <c:pt idx="2714">
                  <c:v>15</c:v>
                </c:pt>
                <c:pt idx="2715">
                  <c:v>16</c:v>
                </c:pt>
                <c:pt idx="2716">
                  <c:v>17</c:v>
                </c:pt>
                <c:pt idx="2717">
                  <c:v>18</c:v>
                </c:pt>
                <c:pt idx="2718">
                  <c:v>19</c:v>
                </c:pt>
                <c:pt idx="2719">
                  <c:v>20</c:v>
                </c:pt>
                <c:pt idx="2720">
                  <c:v>21</c:v>
                </c:pt>
                <c:pt idx="2721">
                  <c:v>22</c:v>
                </c:pt>
                <c:pt idx="2722">
                  <c:v>23</c:v>
                </c:pt>
                <c:pt idx="2723">
                  <c:v>24</c:v>
                </c:pt>
                <c:pt idx="2724">
                  <c:v>25</c:v>
                </c:pt>
                <c:pt idx="2725">
                  <c:v>26</c:v>
                </c:pt>
                <c:pt idx="2726">
                  <c:v>27</c:v>
                </c:pt>
                <c:pt idx="2727">
                  <c:v>28</c:v>
                </c:pt>
                <c:pt idx="2728">
                  <c:v>29</c:v>
                </c:pt>
                <c:pt idx="2729">
                  <c:v>30</c:v>
                </c:pt>
                <c:pt idx="2730">
                  <c:v>31</c:v>
                </c:pt>
                <c:pt idx="2731">
                  <c:v>32</c:v>
                </c:pt>
                <c:pt idx="2732">
                  <c:v>33</c:v>
                </c:pt>
                <c:pt idx="2733">
                  <c:v>34</c:v>
                </c:pt>
                <c:pt idx="2734">
                  <c:v>35</c:v>
                </c:pt>
                <c:pt idx="2735">
                  <c:v>36</c:v>
                </c:pt>
                <c:pt idx="2736">
                  <c:v>37</c:v>
                </c:pt>
                <c:pt idx="2737">
                  <c:v>38</c:v>
                </c:pt>
                <c:pt idx="2738">
                  <c:v>39</c:v>
                </c:pt>
                <c:pt idx="2739">
                  <c:v>40</c:v>
                </c:pt>
                <c:pt idx="2740">
                  <c:v>41</c:v>
                </c:pt>
                <c:pt idx="2741">
                  <c:v>42</c:v>
                </c:pt>
                <c:pt idx="2742">
                  <c:v>43</c:v>
                </c:pt>
                <c:pt idx="2743">
                  <c:v>44</c:v>
                </c:pt>
                <c:pt idx="2744">
                  <c:v>45</c:v>
                </c:pt>
                <c:pt idx="2745">
                  <c:v>46</c:v>
                </c:pt>
                <c:pt idx="2746">
                  <c:v>47</c:v>
                </c:pt>
                <c:pt idx="2747">
                  <c:v>48</c:v>
                </c:pt>
                <c:pt idx="2748">
                  <c:v>49</c:v>
                </c:pt>
                <c:pt idx="2749">
                  <c:v>50</c:v>
                </c:pt>
                <c:pt idx="2750">
                  <c:v>51</c:v>
                </c:pt>
                <c:pt idx="2751">
                  <c:v>52</c:v>
                </c:pt>
                <c:pt idx="2752">
                  <c:v>53</c:v>
                </c:pt>
                <c:pt idx="2753">
                  <c:v>54</c:v>
                </c:pt>
                <c:pt idx="2754">
                  <c:v>55</c:v>
                </c:pt>
                <c:pt idx="2755">
                  <c:v>56</c:v>
                </c:pt>
                <c:pt idx="2756">
                  <c:v>57</c:v>
                </c:pt>
                <c:pt idx="2757">
                  <c:v>58</c:v>
                </c:pt>
                <c:pt idx="2758">
                  <c:v>59</c:v>
                </c:pt>
                <c:pt idx="2759">
                  <c:v>60</c:v>
                </c:pt>
                <c:pt idx="2760">
                  <c:v>1</c:v>
                </c:pt>
                <c:pt idx="2761">
                  <c:v>2</c:v>
                </c:pt>
                <c:pt idx="2762">
                  <c:v>3</c:v>
                </c:pt>
                <c:pt idx="2763">
                  <c:v>4</c:v>
                </c:pt>
                <c:pt idx="2764">
                  <c:v>5</c:v>
                </c:pt>
                <c:pt idx="2765">
                  <c:v>6</c:v>
                </c:pt>
                <c:pt idx="2766">
                  <c:v>7</c:v>
                </c:pt>
                <c:pt idx="2767">
                  <c:v>8</c:v>
                </c:pt>
                <c:pt idx="2768">
                  <c:v>9</c:v>
                </c:pt>
                <c:pt idx="2769">
                  <c:v>10</c:v>
                </c:pt>
                <c:pt idx="2770">
                  <c:v>11</c:v>
                </c:pt>
                <c:pt idx="2771">
                  <c:v>12</c:v>
                </c:pt>
                <c:pt idx="2772">
                  <c:v>13</c:v>
                </c:pt>
                <c:pt idx="2773">
                  <c:v>14</c:v>
                </c:pt>
                <c:pt idx="2774">
                  <c:v>15</c:v>
                </c:pt>
                <c:pt idx="2775">
                  <c:v>16</c:v>
                </c:pt>
                <c:pt idx="2776">
                  <c:v>17</c:v>
                </c:pt>
                <c:pt idx="2777">
                  <c:v>18</c:v>
                </c:pt>
                <c:pt idx="2778">
                  <c:v>19</c:v>
                </c:pt>
                <c:pt idx="2779">
                  <c:v>20</c:v>
                </c:pt>
                <c:pt idx="2780">
                  <c:v>21</c:v>
                </c:pt>
                <c:pt idx="2781">
                  <c:v>22</c:v>
                </c:pt>
                <c:pt idx="2782">
                  <c:v>23</c:v>
                </c:pt>
                <c:pt idx="2783">
                  <c:v>24</c:v>
                </c:pt>
                <c:pt idx="2784">
                  <c:v>25</c:v>
                </c:pt>
                <c:pt idx="2785">
                  <c:v>26</c:v>
                </c:pt>
                <c:pt idx="2786">
                  <c:v>27</c:v>
                </c:pt>
                <c:pt idx="2787">
                  <c:v>28</c:v>
                </c:pt>
                <c:pt idx="2788">
                  <c:v>29</c:v>
                </c:pt>
                <c:pt idx="2789">
                  <c:v>30</c:v>
                </c:pt>
                <c:pt idx="2790">
                  <c:v>31</c:v>
                </c:pt>
                <c:pt idx="2791">
                  <c:v>32</c:v>
                </c:pt>
                <c:pt idx="2792">
                  <c:v>33</c:v>
                </c:pt>
                <c:pt idx="2793">
                  <c:v>34</c:v>
                </c:pt>
                <c:pt idx="2794">
                  <c:v>35</c:v>
                </c:pt>
                <c:pt idx="2795">
                  <c:v>36</c:v>
                </c:pt>
                <c:pt idx="2796">
                  <c:v>37</c:v>
                </c:pt>
                <c:pt idx="2797">
                  <c:v>38</c:v>
                </c:pt>
                <c:pt idx="2798">
                  <c:v>39</c:v>
                </c:pt>
                <c:pt idx="2799">
                  <c:v>40</c:v>
                </c:pt>
                <c:pt idx="2800">
                  <c:v>41</c:v>
                </c:pt>
                <c:pt idx="2801">
                  <c:v>42</c:v>
                </c:pt>
                <c:pt idx="2802">
                  <c:v>43</c:v>
                </c:pt>
                <c:pt idx="2803">
                  <c:v>44</c:v>
                </c:pt>
                <c:pt idx="2804">
                  <c:v>45</c:v>
                </c:pt>
                <c:pt idx="2805">
                  <c:v>46</c:v>
                </c:pt>
                <c:pt idx="2806">
                  <c:v>47</c:v>
                </c:pt>
                <c:pt idx="2807">
                  <c:v>48</c:v>
                </c:pt>
                <c:pt idx="2808">
                  <c:v>49</c:v>
                </c:pt>
                <c:pt idx="2809">
                  <c:v>50</c:v>
                </c:pt>
                <c:pt idx="2810">
                  <c:v>51</c:v>
                </c:pt>
                <c:pt idx="2811">
                  <c:v>52</c:v>
                </c:pt>
                <c:pt idx="2812">
                  <c:v>53</c:v>
                </c:pt>
                <c:pt idx="2813">
                  <c:v>54</c:v>
                </c:pt>
                <c:pt idx="2814">
                  <c:v>55</c:v>
                </c:pt>
                <c:pt idx="2815">
                  <c:v>56</c:v>
                </c:pt>
                <c:pt idx="2816">
                  <c:v>57</c:v>
                </c:pt>
                <c:pt idx="2817">
                  <c:v>58</c:v>
                </c:pt>
                <c:pt idx="2818">
                  <c:v>59</c:v>
                </c:pt>
                <c:pt idx="2819">
                  <c:v>60</c:v>
                </c:pt>
                <c:pt idx="2820">
                  <c:v>1</c:v>
                </c:pt>
                <c:pt idx="2821">
                  <c:v>2</c:v>
                </c:pt>
                <c:pt idx="2822">
                  <c:v>3</c:v>
                </c:pt>
                <c:pt idx="2823">
                  <c:v>4</c:v>
                </c:pt>
                <c:pt idx="2824">
                  <c:v>5</c:v>
                </c:pt>
                <c:pt idx="2825">
                  <c:v>6</c:v>
                </c:pt>
                <c:pt idx="2826">
                  <c:v>7</c:v>
                </c:pt>
                <c:pt idx="2827">
                  <c:v>8</c:v>
                </c:pt>
                <c:pt idx="2828">
                  <c:v>9</c:v>
                </c:pt>
                <c:pt idx="2829">
                  <c:v>10</c:v>
                </c:pt>
                <c:pt idx="2830">
                  <c:v>11</c:v>
                </c:pt>
                <c:pt idx="2831">
                  <c:v>12</c:v>
                </c:pt>
                <c:pt idx="2832">
                  <c:v>13</c:v>
                </c:pt>
                <c:pt idx="2833">
                  <c:v>14</c:v>
                </c:pt>
                <c:pt idx="2834">
                  <c:v>15</c:v>
                </c:pt>
                <c:pt idx="2835">
                  <c:v>16</c:v>
                </c:pt>
                <c:pt idx="2836">
                  <c:v>17</c:v>
                </c:pt>
                <c:pt idx="2837">
                  <c:v>18</c:v>
                </c:pt>
                <c:pt idx="2838">
                  <c:v>19</c:v>
                </c:pt>
                <c:pt idx="2839">
                  <c:v>20</c:v>
                </c:pt>
                <c:pt idx="2840">
                  <c:v>21</c:v>
                </c:pt>
                <c:pt idx="2841">
                  <c:v>22</c:v>
                </c:pt>
                <c:pt idx="2842">
                  <c:v>23</c:v>
                </c:pt>
                <c:pt idx="2843">
                  <c:v>24</c:v>
                </c:pt>
                <c:pt idx="2844">
                  <c:v>25</c:v>
                </c:pt>
                <c:pt idx="2845">
                  <c:v>26</c:v>
                </c:pt>
                <c:pt idx="2846">
                  <c:v>27</c:v>
                </c:pt>
                <c:pt idx="2847">
                  <c:v>28</c:v>
                </c:pt>
                <c:pt idx="2848">
                  <c:v>29</c:v>
                </c:pt>
                <c:pt idx="2849">
                  <c:v>30</c:v>
                </c:pt>
                <c:pt idx="2850">
                  <c:v>31</c:v>
                </c:pt>
                <c:pt idx="2851">
                  <c:v>32</c:v>
                </c:pt>
                <c:pt idx="2852">
                  <c:v>33</c:v>
                </c:pt>
                <c:pt idx="2853">
                  <c:v>34</c:v>
                </c:pt>
                <c:pt idx="2854">
                  <c:v>35</c:v>
                </c:pt>
                <c:pt idx="2855">
                  <c:v>36</c:v>
                </c:pt>
                <c:pt idx="2856">
                  <c:v>37</c:v>
                </c:pt>
                <c:pt idx="2857">
                  <c:v>38</c:v>
                </c:pt>
                <c:pt idx="2858">
                  <c:v>39</c:v>
                </c:pt>
                <c:pt idx="2859">
                  <c:v>40</c:v>
                </c:pt>
                <c:pt idx="2860">
                  <c:v>41</c:v>
                </c:pt>
                <c:pt idx="2861">
                  <c:v>42</c:v>
                </c:pt>
                <c:pt idx="2862">
                  <c:v>43</c:v>
                </c:pt>
                <c:pt idx="2863">
                  <c:v>44</c:v>
                </c:pt>
                <c:pt idx="2864">
                  <c:v>45</c:v>
                </c:pt>
                <c:pt idx="2865">
                  <c:v>46</c:v>
                </c:pt>
                <c:pt idx="2866">
                  <c:v>47</c:v>
                </c:pt>
                <c:pt idx="2867">
                  <c:v>48</c:v>
                </c:pt>
                <c:pt idx="2868">
                  <c:v>49</c:v>
                </c:pt>
                <c:pt idx="2869">
                  <c:v>50</c:v>
                </c:pt>
                <c:pt idx="2870">
                  <c:v>51</c:v>
                </c:pt>
                <c:pt idx="2871">
                  <c:v>52</c:v>
                </c:pt>
                <c:pt idx="2872">
                  <c:v>53</c:v>
                </c:pt>
                <c:pt idx="2873">
                  <c:v>54</c:v>
                </c:pt>
                <c:pt idx="2874">
                  <c:v>55</c:v>
                </c:pt>
                <c:pt idx="2875">
                  <c:v>56</c:v>
                </c:pt>
                <c:pt idx="2876">
                  <c:v>57</c:v>
                </c:pt>
                <c:pt idx="2877">
                  <c:v>58</c:v>
                </c:pt>
                <c:pt idx="2878">
                  <c:v>59</c:v>
                </c:pt>
                <c:pt idx="2879">
                  <c:v>60</c:v>
                </c:pt>
                <c:pt idx="2880">
                  <c:v>1</c:v>
                </c:pt>
                <c:pt idx="2881">
                  <c:v>2</c:v>
                </c:pt>
                <c:pt idx="2882">
                  <c:v>3</c:v>
                </c:pt>
                <c:pt idx="2883">
                  <c:v>4</c:v>
                </c:pt>
                <c:pt idx="2884">
                  <c:v>5</c:v>
                </c:pt>
                <c:pt idx="2885">
                  <c:v>6</c:v>
                </c:pt>
                <c:pt idx="2886">
                  <c:v>7</c:v>
                </c:pt>
                <c:pt idx="2887">
                  <c:v>8</c:v>
                </c:pt>
                <c:pt idx="2888">
                  <c:v>9</c:v>
                </c:pt>
                <c:pt idx="2889">
                  <c:v>10</c:v>
                </c:pt>
                <c:pt idx="2890">
                  <c:v>11</c:v>
                </c:pt>
                <c:pt idx="2891">
                  <c:v>12</c:v>
                </c:pt>
                <c:pt idx="2892">
                  <c:v>13</c:v>
                </c:pt>
                <c:pt idx="2893">
                  <c:v>14</c:v>
                </c:pt>
                <c:pt idx="2894">
                  <c:v>15</c:v>
                </c:pt>
                <c:pt idx="2895">
                  <c:v>16</c:v>
                </c:pt>
                <c:pt idx="2896">
                  <c:v>17</c:v>
                </c:pt>
                <c:pt idx="2897">
                  <c:v>18</c:v>
                </c:pt>
                <c:pt idx="2898">
                  <c:v>19</c:v>
                </c:pt>
                <c:pt idx="2899">
                  <c:v>20</c:v>
                </c:pt>
                <c:pt idx="2900">
                  <c:v>21</c:v>
                </c:pt>
                <c:pt idx="2901">
                  <c:v>22</c:v>
                </c:pt>
                <c:pt idx="2902">
                  <c:v>23</c:v>
                </c:pt>
                <c:pt idx="2903">
                  <c:v>24</c:v>
                </c:pt>
                <c:pt idx="2904">
                  <c:v>25</c:v>
                </c:pt>
                <c:pt idx="2905">
                  <c:v>26</c:v>
                </c:pt>
                <c:pt idx="2906">
                  <c:v>27</c:v>
                </c:pt>
                <c:pt idx="2907">
                  <c:v>28</c:v>
                </c:pt>
                <c:pt idx="2908">
                  <c:v>29</c:v>
                </c:pt>
                <c:pt idx="2909">
                  <c:v>30</c:v>
                </c:pt>
                <c:pt idx="2910">
                  <c:v>31</c:v>
                </c:pt>
                <c:pt idx="2911">
                  <c:v>32</c:v>
                </c:pt>
                <c:pt idx="2912">
                  <c:v>33</c:v>
                </c:pt>
                <c:pt idx="2913">
                  <c:v>34</c:v>
                </c:pt>
                <c:pt idx="2914">
                  <c:v>35</c:v>
                </c:pt>
                <c:pt idx="2915">
                  <c:v>36</c:v>
                </c:pt>
                <c:pt idx="2916">
                  <c:v>37</c:v>
                </c:pt>
                <c:pt idx="2917">
                  <c:v>38</c:v>
                </c:pt>
                <c:pt idx="2918">
                  <c:v>39</c:v>
                </c:pt>
                <c:pt idx="2919">
                  <c:v>40</c:v>
                </c:pt>
                <c:pt idx="2920">
                  <c:v>41</c:v>
                </c:pt>
                <c:pt idx="2921">
                  <c:v>42</c:v>
                </c:pt>
                <c:pt idx="2922">
                  <c:v>43</c:v>
                </c:pt>
                <c:pt idx="2923">
                  <c:v>44</c:v>
                </c:pt>
                <c:pt idx="2924">
                  <c:v>45</c:v>
                </c:pt>
                <c:pt idx="2925">
                  <c:v>46</c:v>
                </c:pt>
                <c:pt idx="2926">
                  <c:v>47</c:v>
                </c:pt>
                <c:pt idx="2927">
                  <c:v>48</c:v>
                </c:pt>
                <c:pt idx="2928">
                  <c:v>49</c:v>
                </c:pt>
                <c:pt idx="2929">
                  <c:v>50</c:v>
                </c:pt>
                <c:pt idx="2930">
                  <c:v>51</c:v>
                </c:pt>
                <c:pt idx="2931">
                  <c:v>52</c:v>
                </c:pt>
                <c:pt idx="2932">
                  <c:v>53</c:v>
                </c:pt>
                <c:pt idx="2933">
                  <c:v>54</c:v>
                </c:pt>
                <c:pt idx="2934">
                  <c:v>55</c:v>
                </c:pt>
                <c:pt idx="2935">
                  <c:v>56</c:v>
                </c:pt>
                <c:pt idx="2936">
                  <c:v>57</c:v>
                </c:pt>
                <c:pt idx="2937">
                  <c:v>58</c:v>
                </c:pt>
                <c:pt idx="2938">
                  <c:v>59</c:v>
                </c:pt>
                <c:pt idx="2939">
                  <c:v>60</c:v>
                </c:pt>
                <c:pt idx="2940">
                  <c:v>1</c:v>
                </c:pt>
                <c:pt idx="2941">
                  <c:v>2</c:v>
                </c:pt>
                <c:pt idx="2942">
                  <c:v>3</c:v>
                </c:pt>
                <c:pt idx="2943">
                  <c:v>4</c:v>
                </c:pt>
                <c:pt idx="2944">
                  <c:v>5</c:v>
                </c:pt>
                <c:pt idx="2945">
                  <c:v>6</c:v>
                </c:pt>
                <c:pt idx="2946">
                  <c:v>7</c:v>
                </c:pt>
                <c:pt idx="2947">
                  <c:v>8</c:v>
                </c:pt>
                <c:pt idx="2948">
                  <c:v>9</c:v>
                </c:pt>
                <c:pt idx="2949">
                  <c:v>10</c:v>
                </c:pt>
                <c:pt idx="2950">
                  <c:v>11</c:v>
                </c:pt>
                <c:pt idx="2951">
                  <c:v>12</c:v>
                </c:pt>
                <c:pt idx="2952">
                  <c:v>13</c:v>
                </c:pt>
                <c:pt idx="2953">
                  <c:v>14</c:v>
                </c:pt>
                <c:pt idx="2954">
                  <c:v>15</c:v>
                </c:pt>
                <c:pt idx="2955">
                  <c:v>16</c:v>
                </c:pt>
                <c:pt idx="2956">
                  <c:v>17</c:v>
                </c:pt>
                <c:pt idx="2957">
                  <c:v>18</c:v>
                </c:pt>
                <c:pt idx="2958">
                  <c:v>19</c:v>
                </c:pt>
                <c:pt idx="2959">
                  <c:v>20</c:v>
                </c:pt>
                <c:pt idx="2960">
                  <c:v>21</c:v>
                </c:pt>
                <c:pt idx="2961">
                  <c:v>22</c:v>
                </c:pt>
                <c:pt idx="2962">
                  <c:v>23</c:v>
                </c:pt>
                <c:pt idx="2963">
                  <c:v>24</c:v>
                </c:pt>
                <c:pt idx="2964">
                  <c:v>25</c:v>
                </c:pt>
                <c:pt idx="2965">
                  <c:v>26</c:v>
                </c:pt>
                <c:pt idx="2966">
                  <c:v>27</c:v>
                </c:pt>
                <c:pt idx="2967">
                  <c:v>28</c:v>
                </c:pt>
                <c:pt idx="2968">
                  <c:v>29</c:v>
                </c:pt>
                <c:pt idx="2969">
                  <c:v>30</c:v>
                </c:pt>
                <c:pt idx="2970">
                  <c:v>31</c:v>
                </c:pt>
                <c:pt idx="2971">
                  <c:v>32</c:v>
                </c:pt>
                <c:pt idx="2972">
                  <c:v>33</c:v>
                </c:pt>
                <c:pt idx="2973">
                  <c:v>34</c:v>
                </c:pt>
                <c:pt idx="2974">
                  <c:v>35</c:v>
                </c:pt>
                <c:pt idx="2975">
                  <c:v>36</c:v>
                </c:pt>
                <c:pt idx="2976">
                  <c:v>37</c:v>
                </c:pt>
                <c:pt idx="2977">
                  <c:v>38</c:v>
                </c:pt>
                <c:pt idx="2978">
                  <c:v>39</c:v>
                </c:pt>
                <c:pt idx="2979">
                  <c:v>40</c:v>
                </c:pt>
                <c:pt idx="2980">
                  <c:v>41</c:v>
                </c:pt>
                <c:pt idx="2981">
                  <c:v>42</c:v>
                </c:pt>
                <c:pt idx="2982">
                  <c:v>43</c:v>
                </c:pt>
                <c:pt idx="2983">
                  <c:v>44</c:v>
                </c:pt>
                <c:pt idx="2984">
                  <c:v>45</c:v>
                </c:pt>
                <c:pt idx="2985">
                  <c:v>46</c:v>
                </c:pt>
                <c:pt idx="2986">
                  <c:v>47</c:v>
                </c:pt>
                <c:pt idx="2987">
                  <c:v>48</c:v>
                </c:pt>
                <c:pt idx="2988">
                  <c:v>49</c:v>
                </c:pt>
                <c:pt idx="2989">
                  <c:v>50</c:v>
                </c:pt>
                <c:pt idx="2990">
                  <c:v>51</c:v>
                </c:pt>
                <c:pt idx="2991">
                  <c:v>52</c:v>
                </c:pt>
                <c:pt idx="2992">
                  <c:v>53</c:v>
                </c:pt>
                <c:pt idx="2993">
                  <c:v>54</c:v>
                </c:pt>
                <c:pt idx="2994">
                  <c:v>55</c:v>
                </c:pt>
                <c:pt idx="2995">
                  <c:v>56</c:v>
                </c:pt>
                <c:pt idx="2996">
                  <c:v>57</c:v>
                </c:pt>
                <c:pt idx="2997">
                  <c:v>58</c:v>
                </c:pt>
                <c:pt idx="2998">
                  <c:v>59</c:v>
                </c:pt>
                <c:pt idx="2999">
                  <c:v>60</c:v>
                </c:pt>
                <c:pt idx="3000">
                  <c:v>1</c:v>
                </c:pt>
                <c:pt idx="3001">
                  <c:v>2</c:v>
                </c:pt>
                <c:pt idx="3002">
                  <c:v>3</c:v>
                </c:pt>
                <c:pt idx="3003">
                  <c:v>4</c:v>
                </c:pt>
                <c:pt idx="3004">
                  <c:v>5</c:v>
                </c:pt>
                <c:pt idx="3005">
                  <c:v>6</c:v>
                </c:pt>
                <c:pt idx="3006">
                  <c:v>7</c:v>
                </c:pt>
                <c:pt idx="3007">
                  <c:v>8</c:v>
                </c:pt>
                <c:pt idx="3008">
                  <c:v>9</c:v>
                </c:pt>
                <c:pt idx="3009">
                  <c:v>10</c:v>
                </c:pt>
                <c:pt idx="3010">
                  <c:v>11</c:v>
                </c:pt>
                <c:pt idx="3011">
                  <c:v>12</c:v>
                </c:pt>
                <c:pt idx="3012">
                  <c:v>13</c:v>
                </c:pt>
                <c:pt idx="3013">
                  <c:v>14</c:v>
                </c:pt>
                <c:pt idx="3014">
                  <c:v>15</c:v>
                </c:pt>
                <c:pt idx="3015">
                  <c:v>16</c:v>
                </c:pt>
                <c:pt idx="3016">
                  <c:v>17</c:v>
                </c:pt>
                <c:pt idx="3017">
                  <c:v>18</c:v>
                </c:pt>
                <c:pt idx="3018">
                  <c:v>19</c:v>
                </c:pt>
                <c:pt idx="3019">
                  <c:v>20</c:v>
                </c:pt>
                <c:pt idx="3020">
                  <c:v>21</c:v>
                </c:pt>
                <c:pt idx="3021">
                  <c:v>22</c:v>
                </c:pt>
                <c:pt idx="3022">
                  <c:v>23</c:v>
                </c:pt>
                <c:pt idx="3023">
                  <c:v>24</c:v>
                </c:pt>
                <c:pt idx="3024">
                  <c:v>25</c:v>
                </c:pt>
                <c:pt idx="3025">
                  <c:v>26</c:v>
                </c:pt>
                <c:pt idx="3026">
                  <c:v>27</c:v>
                </c:pt>
                <c:pt idx="3027">
                  <c:v>28</c:v>
                </c:pt>
                <c:pt idx="3028">
                  <c:v>29</c:v>
                </c:pt>
                <c:pt idx="3029">
                  <c:v>30</c:v>
                </c:pt>
                <c:pt idx="3030">
                  <c:v>31</c:v>
                </c:pt>
                <c:pt idx="3031">
                  <c:v>32</c:v>
                </c:pt>
                <c:pt idx="3032">
                  <c:v>33</c:v>
                </c:pt>
                <c:pt idx="3033">
                  <c:v>34</c:v>
                </c:pt>
                <c:pt idx="3034">
                  <c:v>35</c:v>
                </c:pt>
                <c:pt idx="3035">
                  <c:v>36</c:v>
                </c:pt>
                <c:pt idx="3036">
                  <c:v>37</c:v>
                </c:pt>
                <c:pt idx="3037">
                  <c:v>38</c:v>
                </c:pt>
                <c:pt idx="3038">
                  <c:v>39</c:v>
                </c:pt>
                <c:pt idx="3039">
                  <c:v>40</c:v>
                </c:pt>
                <c:pt idx="3040">
                  <c:v>41</c:v>
                </c:pt>
                <c:pt idx="3041">
                  <c:v>42</c:v>
                </c:pt>
                <c:pt idx="3042">
                  <c:v>43</c:v>
                </c:pt>
                <c:pt idx="3043">
                  <c:v>44</c:v>
                </c:pt>
                <c:pt idx="3044">
                  <c:v>45</c:v>
                </c:pt>
                <c:pt idx="3045">
                  <c:v>46</c:v>
                </c:pt>
                <c:pt idx="3046">
                  <c:v>47</c:v>
                </c:pt>
                <c:pt idx="3047">
                  <c:v>48</c:v>
                </c:pt>
                <c:pt idx="3048">
                  <c:v>49</c:v>
                </c:pt>
                <c:pt idx="3049">
                  <c:v>50</c:v>
                </c:pt>
                <c:pt idx="3050">
                  <c:v>51</c:v>
                </c:pt>
                <c:pt idx="3051">
                  <c:v>52</c:v>
                </c:pt>
                <c:pt idx="3052">
                  <c:v>53</c:v>
                </c:pt>
                <c:pt idx="3053">
                  <c:v>54</c:v>
                </c:pt>
                <c:pt idx="3054">
                  <c:v>55</c:v>
                </c:pt>
                <c:pt idx="3055">
                  <c:v>56</c:v>
                </c:pt>
                <c:pt idx="3056">
                  <c:v>57</c:v>
                </c:pt>
                <c:pt idx="3057">
                  <c:v>58</c:v>
                </c:pt>
                <c:pt idx="3058">
                  <c:v>59</c:v>
                </c:pt>
                <c:pt idx="3059">
                  <c:v>60</c:v>
                </c:pt>
                <c:pt idx="3060">
                  <c:v>1</c:v>
                </c:pt>
                <c:pt idx="3061">
                  <c:v>2</c:v>
                </c:pt>
                <c:pt idx="3062">
                  <c:v>3</c:v>
                </c:pt>
                <c:pt idx="3063">
                  <c:v>4</c:v>
                </c:pt>
                <c:pt idx="3064">
                  <c:v>5</c:v>
                </c:pt>
                <c:pt idx="3065">
                  <c:v>6</c:v>
                </c:pt>
                <c:pt idx="3066">
                  <c:v>7</c:v>
                </c:pt>
                <c:pt idx="3067">
                  <c:v>8</c:v>
                </c:pt>
                <c:pt idx="3068">
                  <c:v>9</c:v>
                </c:pt>
                <c:pt idx="3069">
                  <c:v>10</c:v>
                </c:pt>
                <c:pt idx="3070">
                  <c:v>11</c:v>
                </c:pt>
                <c:pt idx="3071">
                  <c:v>12</c:v>
                </c:pt>
                <c:pt idx="3072">
                  <c:v>13</c:v>
                </c:pt>
                <c:pt idx="3073">
                  <c:v>14</c:v>
                </c:pt>
                <c:pt idx="3074">
                  <c:v>15</c:v>
                </c:pt>
                <c:pt idx="3075">
                  <c:v>16</c:v>
                </c:pt>
                <c:pt idx="3076">
                  <c:v>17</c:v>
                </c:pt>
                <c:pt idx="3077">
                  <c:v>18</c:v>
                </c:pt>
                <c:pt idx="3078">
                  <c:v>19</c:v>
                </c:pt>
                <c:pt idx="3079">
                  <c:v>20</c:v>
                </c:pt>
                <c:pt idx="3080">
                  <c:v>21</c:v>
                </c:pt>
                <c:pt idx="3081">
                  <c:v>22</c:v>
                </c:pt>
                <c:pt idx="3082">
                  <c:v>23</c:v>
                </c:pt>
                <c:pt idx="3083">
                  <c:v>24</c:v>
                </c:pt>
                <c:pt idx="3084">
                  <c:v>25</c:v>
                </c:pt>
                <c:pt idx="3085">
                  <c:v>26</c:v>
                </c:pt>
                <c:pt idx="3086">
                  <c:v>27</c:v>
                </c:pt>
                <c:pt idx="3087">
                  <c:v>28</c:v>
                </c:pt>
                <c:pt idx="3088">
                  <c:v>29</c:v>
                </c:pt>
                <c:pt idx="3089">
                  <c:v>30</c:v>
                </c:pt>
                <c:pt idx="3090">
                  <c:v>31</c:v>
                </c:pt>
                <c:pt idx="3091">
                  <c:v>32</c:v>
                </c:pt>
                <c:pt idx="3092">
                  <c:v>33</c:v>
                </c:pt>
                <c:pt idx="3093">
                  <c:v>34</c:v>
                </c:pt>
                <c:pt idx="3094">
                  <c:v>35</c:v>
                </c:pt>
                <c:pt idx="3095">
                  <c:v>36</c:v>
                </c:pt>
                <c:pt idx="3096">
                  <c:v>37</c:v>
                </c:pt>
                <c:pt idx="3097">
                  <c:v>38</c:v>
                </c:pt>
                <c:pt idx="3098">
                  <c:v>39</c:v>
                </c:pt>
                <c:pt idx="3099">
                  <c:v>40</c:v>
                </c:pt>
                <c:pt idx="3100">
                  <c:v>41</c:v>
                </c:pt>
                <c:pt idx="3101">
                  <c:v>42</c:v>
                </c:pt>
                <c:pt idx="3102">
                  <c:v>43</c:v>
                </c:pt>
                <c:pt idx="3103">
                  <c:v>44</c:v>
                </c:pt>
                <c:pt idx="3104">
                  <c:v>45</c:v>
                </c:pt>
                <c:pt idx="3105">
                  <c:v>46</c:v>
                </c:pt>
                <c:pt idx="3106">
                  <c:v>47</c:v>
                </c:pt>
                <c:pt idx="3107">
                  <c:v>48</c:v>
                </c:pt>
                <c:pt idx="3108">
                  <c:v>49</c:v>
                </c:pt>
                <c:pt idx="3109">
                  <c:v>50</c:v>
                </c:pt>
                <c:pt idx="3110">
                  <c:v>51</c:v>
                </c:pt>
                <c:pt idx="3111">
                  <c:v>52</c:v>
                </c:pt>
                <c:pt idx="3112">
                  <c:v>53</c:v>
                </c:pt>
                <c:pt idx="3113">
                  <c:v>54</c:v>
                </c:pt>
                <c:pt idx="3114">
                  <c:v>55</c:v>
                </c:pt>
                <c:pt idx="3115">
                  <c:v>56</c:v>
                </c:pt>
                <c:pt idx="3116">
                  <c:v>57</c:v>
                </c:pt>
                <c:pt idx="3117">
                  <c:v>58</c:v>
                </c:pt>
                <c:pt idx="3118">
                  <c:v>59</c:v>
                </c:pt>
                <c:pt idx="3119">
                  <c:v>60</c:v>
                </c:pt>
                <c:pt idx="3120">
                  <c:v>1</c:v>
                </c:pt>
                <c:pt idx="3121">
                  <c:v>2</c:v>
                </c:pt>
                <c:pt idx="3122">
                  <c:v>3</c:v>
                </c:pt>
                <c:pt idx="3123">
                  <c:v>4</c:v>
                </c:pt>
                <c:pt idx="3124">
                  <c:v>5</c:v>
                </c:pt>
                <c:pt idx="3125">
                  <c:v>6</c:v>
                </c:pt>
                <c:pt idx="3126">
                  <c:v>7</c:v>
                </c:pt>
                <c:pt idx="3127">
                  <c:v>8</c:v>
                </c:pt>
                <c:pt idx="3128">
                  <c:v>9</c:v>
                </c:pt>
                <c:pt idx="3129">
                  <c:v>10</c:v>
                </c:pt>
                <c:pt idx="3130">
                  <c:v>11</c:v>
                </c:pt>
                <c:pt idx="3131">
                  <c:v>12</c:v>
                </c:pt>
                <c:pt idx="3132">
                  <c:v>13</c:v>
                </c:pt>
                <c:pt idx="3133">
                  <c:v>14</c:v>
                </c:pt>
                <c:pt idx="3134">
                  <c:v>15</c:v>
                </c:pt>
                <c:pt idx="3135">
                  <c:v>16</c:v>
                </c:pt>
                <c:pt idx="3136">
                  <c:v>17</c:v>
                </c:pt>
                <c:pt idx="3137">
                  <c:v>18</c:v>
                </c:pt>
                <c:pt idx="3138">
                  <c:v>19</c:v>
                </c:pt>
                <c:pt idx="3139">
                  <c:v>20</c:v>
                </c:pt>
                <c:pt idx="3140">
                  <c:v>21</c:v>
                </c:pt>
                <c:pt idx="3141">
                  <c:v>22</c:v>
                </c:pt>
                <c:pt idx="3142">
                  <c:v>23</c:v>
                </c:pt>
                <c:pt idx="3143">
                  <c:v>24</c:v>
                </c:pt>
                <c:pt idx="3144">
                  <c:v>25</c:v>
                </c:pt>
                <c:pt idx="3145">
                  <c:v>26</c:v>
                </c:pt>
                <c:pt idx="3146">
                  <c:v>27</c:v>
                </c:pt>
                <c:pt idx="3147">
                  <c:v>28</c:v>
                </c:pt>
                <c:pt idx="3148">
                  <c:v>29</c:v>
                </c:pt>
                <c:pt idx="3149">
                  <c:v>30</c:v>
                </c:pt>
                <c:pt idx="3150">
                  <c:v>31</c:v>
                </c:pt>
                <c:pt idx="3151">
                  <c:v>32</c:v>
                </c:pt>
                <c:pt idx="3152">
                  <c:v>33</c:v>
                </c:pt>
                <c:pt idx="3153">
                  <c:v>34</c:v>
                </c:pt>
                <c:pt idx="3154">
                  <c:v>35</c:v>
                </c:pt>
                <c:pt idx="3155">
                  <c:v>36</c:v>
                </c:pt>
                <c:pt idx="3156">
                  <c:v>37</c:v>
                </c:pt>
                <c:pt idx="3157">
                  <c:v>38</c:v>
                </c:pt>
                <c:pt idx="3158">
                  <c:v>39</c:v>
                </c:pt>
                <c:pt idx="3159">
                  <c:v>40</c:v>
                </c:pt>
                <c:pt idx="3160">
                  <c:v>41</c:v>
                </c:pt>
                <c:pt idx="3161">
                  <c:v>42</c:v>
                </c:pt>
                <c:pt idx="3162">
                  <c:v>43</c:v>
                </c:pt>
                <c:pt idx="3163">
                  <c:v>44</c:v>
                </c:pt>
                <c:pt idx="3164">
                  <c:v>45</c:v>
                </c:pt>
                <c:pt idx="3165">
                  <c:v>46</c:v>
                </c:pt>
                <c:pt idx="3166">
                  <c:v>47</c:v>
                </c:pt>
                <c:pt idx="3167">
                  <c:v>48</c:v>
                </c:pt>
                <c:pt idx="3168">
                  <c:v>49</c:v>
                </c:pt>
                <c:pt idx="3169">
                  <c:v>50</c:v>
                </c:pt>
                <c:pt idx="3170">
                  <c:v>51</c:v>
                </c:pt>
                <c:pt idx="3171">
                  <c:v>52</c:v>
                </c:pt>
                <c:pt idx="3172">
                  <c:v>53</c:v>
                </c:pt>
                <c:pt idx="3173">
                  <c:v>54</c:v>
                </c:pt>
                <c:pt idx="3174">
                  <c:v>55</c:v>
                </c:pt>
                <c:pt idx="3175">
                  <c:v>56</c:v>
                </c:pt>
                <c:pt idx="3176">
                  <c:v>57</c:v>
                </c:pt>
                <c:pt idx="3177">
                  <c:v>58</c:v>
                </c:pt>
                <c:pt idx="3178">
                  <c:v>59</c:v>
                </c:pt>
                <c:pt idx="3179">
                  <c:v>60</c:v>
                </c:pt>
                <c:pt idx="3180">
                  <c:v>1</c:v>
                </c:pt>
                <c:pt idx="3181">
                  <c:v>2</c:v>
                </c:pt>
                <c:pt idx="3182">
                  <c:v>3</c:v>
                </c:pt>
                <c:pt idx="3183">
                  <c:v>4</c:v>
                </c:pt>
                <c:pt idx="3184">
                  <c:v>5</c:v>
                </c:pt>
                <c:pt idx="3185">
                  <c:v>6</c:v>
                </c:pt>
                <c:pt idx="3186">
                  <c:v>7</c:v>
                </c:pt>
                <c:pt idx="3187">
                  <c:v>8</c:v>
                </c:pt>
                <c:pt idx="3188">
                  <c:v>9</c:v>
                </c:pt>
                <c:pt idx="3189">
                  <c:v>10</c:v>
                </c:pt>
                <c:pt idx="3190">
                  <c:v>11</c:v>
                </c:pt>
                <c:pt idx="3191">
                  <c:v>12</c:v>
                </c:pt>
                <c:pt idx="3192">
                  <c:v>13</c:v>
                </c:pt>
                <c:pt idx="3193">
                  <c:v>14</c:v>
                </c:pt>
                <c:pt idx="3194">
                  <c:v>15</c:v>
                </c:pt>
                <c:pt idx="3195">
                  <c:v>16</c:v>
                </c:pt>
                <c:pt idx="3196">
                  <c:v>17</c:v>
                </c:pt>
                <c:pt idx="3197">
                  <c:v>18</c:v>
                </c:pt>
                <c:pt idx="3198">
                  <c:v>19</c:v>
                </c:pt>
                <c:pt idx="3199">
                  <c:v>20</c:v>
                </c:pt>
                <c:pt idx="3200">
                  <c:v>21</c:v>
                </c:pt>
                <c:pt idx="3201">
                  <c:v>22</c:v>
                </c:pt>
                <c:pt idx="3202">
                  <c:v>23</c:v>
                </c:pt>
                <c:pt idx="3203">
                  <c:v>24</c:v>
                </c:pt>
                <c:pt idx="3204">
                  <c:v>25</c:v>
                </c:pt>
                <c:pt idx="3205">
                  <c:v>26</c:v>
                </c:pt>
                <c:pt idx="3206">
                  <c:v>27</c:v>
                </c:pt>
                <c:pt idx="3207">
                  <c:v>28</c:v>
                </c:pt>
                <c:pt idx="3208">
                  <c:v>29</c:v>
                </c:pt>
                <c:pt idx="3209">
                  <c:v>30</c:v>
                </c:pt>
                <c:pt idx="3210">
                  <c:v>31</c:v>
                </c:pt>
                <c:pt idx="3211">
                  <c:v>32</c:v>
                </c:pt>
                <c:pt idx="3212">
                  <c:v>33</c:v>
                </c:pt>
                <c:pt idx="3213">
                  <c:v>34</c:v>
                </c:pt>
                <c:pt idx="3214">
                  <c:v>35</c:v>
                </c:pt>
                <c:pt idx="3215">
                  <c:v>36</c:v>
                </c:pt>
                <c:pt idx="3216">
                  <c:v>37</c:v>
                </c:pt>
                <c:pt idx="3217">
                  <c:v>38</c:v>
                </c:pt>
                <c:pt idx="3218">
                  <c:v>39</c:v>
                </c:pt>
                <c:pt idx="3219">
                  <c:v>40</c:v>
                </c:pt>
                <c:pt idx="3220">
                  <c:v>41</c:v>
                </c:pt>
                <c:pt idx="3221">
                  <c:v>42</c:v>
                </c:pt>
                <c:pt idx="3222">
                  <c:v>43</c:v>
                </c:pt>
                <c:pt idx="3223">
                  <c:v>44</c:v>
                </c:pt>
                <c:pt idx="3224">
                  <c:v>45</c:v>
                </c:pt>
                <c:pt idx="3225">
                  <c:v>46</c:v>
                </c:pt>
                <c:pt idx="3226">
                  <c:v>47</c:v>
                </c:pt>
                <c:pt idx="3227">
                  <c:v>48</c:v>
                </c:pt>
                <c:pt idx="3228">
                  <c:v>49</c:v>
                </c:pt>
                <c:pt idx="3229">
                  <c:v>50</c:v>
                </c:pt>
                <c:pt idx="3230">
                  <c:v>51</c:v>
                </c:pt>
                <c:pt idx="3231">
                  <c:v>52</c:v>
                </c:pt>
                <c:pt idx="3232">
                  <c:v>53</c:v>
                </c:pt>
                <c:pt idx="3233">
                  <c:v>54</c:v>
                </c:pt>
                <c:pt idx="3234">
                  <c:v>55</c:v>
                </c:pt>
                <c:pt idx="3235">
                  <c:v>56</c:v>
                </c:pt>
                <c:pt idx="3236">
                  <c:v>57</c:v>
                </c:pt>
                <c:pt idx="3237">
                  <c:v>58</c:v>
                </c:pt>
                <c:pt idx="3238">
                  <c:v>59</c:v>
                </c:pt>
                <c:pt idx="3239">
                  <c:v>60</c:v>
                </c:pt>
                <c:pt idx="3240">
                  <c:v>1</c:v>
                </c:pt>
                <c:pt idx="3241">
                  <c:v>2</c:v>
                </c:pt>
                <c:pt idx="3242">
                  <c:v>3</c:v>
                </c:pt>
                <c:pt idx="3243">
                  <c:v>4</c:v>
                </c:pt>
                <c:pt idx="3244">
                  <c:v>5</c:v>
                </c:pt>
                <c:pt idx="3245">
                  <c:v>6</c:v>
                </c:pt>
                <c:pt idx="3246">
                  <c:v>7</c:v>
                </c:pt>
                <c:pt idx="3247">
                  <c:v>8</c:v>
                </c:pt>
                <c:pt idx="3248">
                  <c:v>9</c:v>
                </c:pt>
                <c:pt idx="3249">
                  <c:v>10</c:v>
                </c:pt>
                <c:pt idx="3250">
                  <c:v>11</c:v>
                </c:pt>
                <c:pt idx="3251">
                  <c:v>12</c:v>
                </c:pt>
                <c:pt idx="3252">
                  <c:v>13</c:v>
                </c:pt>
                <c:pt idx="3253">
                  <c:v>14</c:v>
                </c:pt>
                <c:pt idx="3254">
                  <c:v>15</c:v>
                </c:pt>
                <c:pt idx="3255">
                  <c:v>16</c:v>
                </c:pt>
                <c:pt idx="3256">
                  <c:v>17</c:v>
                </c:pt>
                <c:pt idx="3257">
                  <c:v>18</c:v>
                </c:pt>
                <c:pt idx="3258">
                  <c:v>19</c:v>
                </c:pt>
                <c:pt idx="3259">
                  <c:v>20</c:v>
                </c:pt>
                <c:pt idx="3260">
                  <c:v>21</c:v>
                </c:pt>
                <c:pt idx="3261">
                  <c:v>22</c:v>
                </c:pt>
                <c:pt idx="3262">
                  <c:v>23</c:v>
                </c:pt>
                <c:pt idx="3263">
                  <c:v>24</c:v>
                </c:pt>
                <c:pt idx="3264">
                  <c:v>25</c:v>
                </c:pt>
                <c:pt idx="3265">
                  <c:v>26</c:v>
                </c:pt>
                <c:pt idx="3266">
                  <c:v>27</c:v>
                </c:pt>
                <c:pt idx="3267">
                  <c:v>28</c:v>
                </c:pt>
                <c:pt idx="3268">
                  <c:v>29</c:v>
                </c:pt>
                <c:pt idx="3269">
                  <c:v>30</c:v>
                </c:pt>
                <c:pt idx="3270">
                  <c:v>31</c:v>
                </c:pt>
                <c:pt idx="3271">
                  <c:v>32</c:v>
                </c:pt>
                <c:pt idx="3272">
                  <c:v>33</c:v>
                </c:pt>
                <c:pt idx="3273">
                  <c:v>34</c:v>
                </c:pt>
                <c:pt idx="3274">
                  <c:v>35</c:v>
                </c:pt>
                <c:pt idx="3275">
                  <c:v>36</c:v>
                </c:pt>
                <c:pt idx="3276">
                  <c:v>37</c:v>
                </c:pt>
                <c:pt idx="3277">
                  <c:v>38</c:v>
                </c:pt>
                <c:pt idx="3278">
                  <c:v>39</c:v>
                </c:pt>
                <c:pt idx="3279">
                  <c:v>40</c:v>
                </c:pt>
                <c:pt idx="3280">
                  <c:v>41</c:v>
                </c:pt>
                <c:pt idx="3281">
                  <c:v>42</c:v>
                </c:pt>
                <c:pt idx="3282">
                  <c:v>43</c:v>
                </c:pt>
                <c:pt idx="3283">
                  <c:v>44</c:v>
                </c:pt>
                <c:pt idx="3284">
                  <c:v>45</c:v>
                </c:pt>
                <c:pt idx="3285">
                  <c:v>46</c:v>
                </c:pt>
                <c:pt idx="3286">
                  <c:v>47</c:v>
                </c:pt>
                <c:pt idx="3287">
                  <c:v>48</c:v>
                </c:pt>
                <c:pt idx="3288">
                  <c:v>49</c:v>
                </c:pt>
                <c:pt idx="3289">
                  <c:v>50</c:v>
                </c:pt>
                <c:pt idx="3290">
                  <c:v>51</c:v>
                </c:pt>
                <c:pt idx="3291">
                  <c:v>52</c:v>
                </c:pt>
                <c:pt idx="3292">
                  <c:v>53</c:v>
                </c:pt>
                <c:pt idx="3293">
                  <c:v>54</c:v>
                </c:pt>
                <c:pt idx="3294">
                  <c:v>55</c:v>
                </c:pt>
                <c:pt idx="3295">
                  <c:v>56</c:v>
                </c:pt>
                <c:pt idx="3296">
                  <c:v>57</c:v>
                </c:pt>
                <c:pt idx="3297">
                  <c:v>58</c:v>
                </c:pt>
                <c:pt idx="3298">
                  <c:v>59</c:v>
                </c:pt>
                <c:pt idx="3299">
                  <c:v>60</c:v>
                </c:pt>
                <c:pt idx="3300">
                  <c:v>1</c:v>
                </c:pt>
                <c:pt idx="3301">
                  <c:v>2</c:v>
                </c:pt>
                <c:pt idx="3302">
                  <c:v>3</c:v>
                </c:pt>
                <c:pt idx="3303">
                  <c:v>4</c:v>
                </c:pt>
                <c:pt idx="3304">
                  <c:v>5</c:v>
                </c:pt>
                <c:pt idx="3305">
                  <c:v>6</c:v>
                </c:pt>
                <c:pt idx="3306">
                  <c:v>7</c:v>
                </c:pt>
                <c:pt idx="3307">
                  <c:v>8</c:v>
                </c:pt>
                <c:pt idx="3308">
                  <c:v>9</c:v>
                </c:pt>
                <c:pt idx="3309">
                  <c:v>10</c:v>
                </c:pt>
                <c:pt idx="3310">
                  <c:v>11</c:v>
                </c:pt>
                <c:pt idx="3311">
                  <c:v>12</c:v>
                </c:pt>
                <c:pt idx="3312">
                  <c:v>13</c:v>
                </c:pt>
                <c:pt idx="3313">
                  <c:v>14</c:v>
                </c:pt>
                <c:pt idx="3314">
                  <c:v>15</c:v>
                </c:pt>
                <c:pt idx="3315">
                  <c:v>16</c:v>
                </c:pt>
                <c:pt idx="3316">
                  <c:v>17</c:v>
                </c:pt>
                <c:pt idx="3317">
                  <c:v>18</c:v>
                </c:pt>
                <c:pt idx="3318">
                  <c:v>19</c:v>
                </c:pt>
                <c:pt idx="3319">
                  <c:v>20</c:v>
                </c:pt>
                <c:pt idx="3320">
                  <c:v>21</c:v>
                </c:pt>
                <c:pt idx="3321">
                  <c:v>22</c:v>
                </c:pt>
                <c:pt idx="3322">
                  <c:v>23</c:v>
                </c:pt>
                <c:pt idx="3323">
                  <c:v>24</c:v>
                </c:pt>
                <c:pt idx="3324">
                  <c:v>25</c:v>
                </c:pt>
                <c:pt idx="3325">
                  <c:v>26</c:v>
                </c:pt>
                <c:pt idx="3326">
                  <c:v>27</c:v>
                </c:pt>
                <c:pt idx="3327">
                  <c:v>28</c:v>
                </c:pt>
                <c:pt idx="3328">
                  <c:v>29</c:v>
                </c:pt>
                <c:pt idx="3329">
                  <c:v>30</c:v>
                </c:pt>
                <c:pt idx="3330">
                  <c:v>31</c:v>
                </c:pt>
                <c:pt idx="3331">
                  <c:v>32</c:v>
                </c:pt>
                <c:pt idx="3332">
                  <c:v>33</c:v>
                </c:pt>
                <c:pt idx="3333">
                  <c:v>34</c:v>
                </c:pt>
                <c:pt idx="3334">
                  <c:v>35</c:v>
                </c:pt>
                <c:pt idx="3335">
                  <c:v>36</c:v>
                </c:pt>
                <c:pt idx="3336">
                  <c:v>37</c:v>
                </c:pt>
                <c:pt idx="3337">
                  <c:v>38</c:v>
                </c:pt>
                <c:pt idx="3338">
                  <c:v>39</c:v>
                </c:pt>
                <c:pt idx="3339">
                  <c:v>40</c:v>
                </c:pt>
                <c:pt idx="3340">
                  <c:v>41</c:v>
                </c:pt>
                <c:pt idx="3341">
                  <c:v>42</c:v>
                </c:pt>
                <c:pt idx="3342">
                  <c:v>43</c:v>
                </c:pt>
                <c:pt idx="3343">
                  <c:v>44</c:v>
                </c:pt>
                <c:pt idx="3344">
                  <c:v>45</c:v>
                </c:pt>
                <c:pt idx="3345">
                  <c:v>46</c:v>
                </c:pt>
                <c:pt idx="3346">
                  <c:v>47</c:v>
                </c:pt>
                <c:pt idx="3347">
                  <c:v>48</c:v>
                </c:pt>
                <c:pt idx="3348">
                  <c:v>49</c:v>
                </c:pt>
                <c:pt idx="3349">
                  <c:v>50</c:v>
                </c:pt>
                <c:pt idx="3350">
                  <c:v>51</c:v>
                </c:pt>
                <c:pt idx="3351">
                  <c:v>52</c:v>
                </c:pt>
                <c:pt idx="3352">
                  <c:v>53</c:v>
                </c:pt>
                <c:pt idx="3353">
                  <c:v>54</c:v>
                </c:pt>
                <c:pt idx="3354">
                  <c:v>55</c:v>
                </c:pt>
                <c:pt idx="3355">
                  <c:v>56</c:v>
                </c:pt>
                <c:pt idx="3356">
                  <c:v>57</c:v>
                </c:pt>
                <c:pt idx="3357">
                  <c:v>58</c:v>
                </c:pt>
                <c:pt idx="3358">
                  <c:v>59</c:v>
                </c:pt>
                <c:pt idx="3359">
                  <c:v>60</c:v>
                </c:pt>
                <c:pt idx="3360">
                  <c:v>1</c:v>
                </c:pt>
                <c:pt idx="3361">
                  <c:v>2</c:v>
                </c:pt>
                <c:pt idx="3362">
                  <c:v>3</c:v>
                </c:pt>
                <c:pt idx="3363">
                  <c:v>4</c:v>
                </c:pt>
                <c:pt idx="3364">
                  <c:v>5</c:v>
                </c:pt>
                <c:pt idx="3365">
                  <c:v>6</c:v>
                </c:pt>
                <c:pt idx="3366">
                  <c:v>7</c:v>
                </c:pt>
                <c:pt idx="3367">
                  <c:v>8</c:v>
                </c:pt>
                <c:pt idx="3368">
                  <c:v>9</c:v>
                </c:pt>
                <c:pt idx="3369">
                  <c:v>10</c:v>
                </c:pt>
                <c:pt idx="3370">
                  <c:v>11</c:v>
                </c:pt>
                <c:pt idx="3371">
                  <c:v>12</c:v>
                </c:pt>
                <c:pt idx="3372">
                  <c:v>13</c:v>
                </c:pt>
                <c:pt idx="3373">
                  <c:v>14</c:v>
                </c:pt>
                <c:pt idx="3374">
                  <c:v>15</c:v>
                </c:pt>
                <c:pt idx="3375">
                  <c:v>16</c:v>
                </c:pt>
                <c:pt idx="3376">
                  <c:v>17</c:v>
                </c:pt>
                <c:pt idx="3377">
                  <c:v>18</c:v>
                </c:pt>
                <c:pt idx="3378">
                  <c:v>19</c:v>
                </c:pt>
                <c:pt idx="3379">
                  <c:v>20</c:v>
                </c:pt>
                <c:pt idx="3380">
                  <c:v>21</c:v>
                </c:pt>
                <c:pt idx="3381">
                  <c:v>22</c:v>
                </c:pt>
                <c:pt idx="3382">
                  <c:v>23</c:v>
                </c:pt>
                <c:pt idx="3383">
                  <c:v>24</c:v>
                </c:pt>
                <c:pt idx="3384">
                  <c:v>25</c:v>
                </c:pt>
                <c:pt idx="3385">
                  <c:v>26</c:v>
                </c:pt>
                <c:pt idx="3386">
                  <c:v>27</c:v>
                </c:pt>
                <c:pt idx="3387">
                  <c:v>28</c:v>
                </c:pt>
                <c:pt idx="3388">
                  <c:v>29</c:v>
                </c:pt>
                <c:pt idx="3389">
                  <c:v>30</c:v>
                </c:pt>
                <c:pt idx="3390">
                  <c:v>31</c:v>
                </c:pt>
                <c:pt idx="3391">
                  <c:v>32</c:v>
                </c:pt>
                <c:pt idx="3392">
                  <c:v>33</c:v>
                </c:pt>
                <c:pt idx="3393">
                  <c:v>34</c:v>
                </c:pt>
                <c:pt idx="3394">
                  <c:v>35</c:v>
                </c:pt>
                <c:pt idx="3395">
                  <c:v>36</c:v>
                </c:pt>
                <c:pt idx="3396">
                  <c:v>37</c:v>
                </c:pt>
                <c:pt idx="3397">
                  <c:v>38</c:v>
                </c:pt>
                <c:pt idx="3398">
                  <c:v>39</c:v>
                </c:pt>
                <c:pt idx="3399">
                  <c:v>40</c:v>
                </c:pt>
                <c:pt idx="3400">
                  <c:v>41</c:v>
                </c:pt>
                <c:pt idx="3401">
                  <c:v>42</c:v>
                </c:pt>
                <c:pt idx="3402">
                  <c:v>43</c:v>
                </c:pt>
                <c:pt idx="3403">
                  <c:v>44</c:v>
                </c:pt>
                <c:pt idx="3404">
                  <c:v>45</c:v>
                </c:pt>
                <c:pt idx="3405">
                  <c:v>46</c:v>
                </c:pt>
                <c:pt idx="3406">
                  <c:v>47</c:v>
                </c:pt>
                <c:pt idx="3407">
                  <c:v>48</c:v>
                </c:pt>
                <c:pt idx="3408">
                  <c:v>49</c:v>
                </c:pt>
                <c:pt idx="3409">
                  <c:v>50</c:v>
                </c:pt>
                <c:pt idx="3410">
                  <c:v>51</c:v>
                </c:pt>
                <c:pt idx="3411">
                  <c:v>52</c:v>
                </c:pt>
                <c:pt idx="3412">
                  <c:v>53</c:v>
                </c:pt>
                <c:pt idx="3413">
                  <c:v>54</c:v>
                </c:pt>
                <c:pt idx="3414">
                  <c:v>55</c:v>
                </c:pt>
                <c:pt idx="3415">
                  <c:v>56</c:v>
                </c:pt>
                <c:pt idx="3416">
                  <c:v>57</c:v>
                </c:pt>
                <c:pt idx="3417">
                  <c:v>58</c:v>
                </c:pt>
                <c:pt idx="3418">
                  <c:v>59</c:v>
                </c:pt>
                <c:pt idx="3419">
                  <c:v>60</c:v>
                </c:pt>
                <c:pt idx="3420">
                  <c:v>1</c:v>
                </c:pt>
                <c:pt idx="3421">
                  <c:v>2</c:v>
                </c:pt>
                <c:pt idx="3422">
                  <c:v>3</c:v>
                </c:pt>
                <c:pt idx="3423">
                  <c:v>4</c:v>
                </c:pt>
                <c:pt idx="3424">
                  <c:v>5</c:v>
                </c:pt>
                <c:pt idx="3425">
                  <c:v>6</c:v>
                </c:pt>
                <c:pt idx="3426">
                  <c:v>7</c:v>
                </c:pt>
                <c:pt idx="3427">
                  <c:v>8</c:v>
                </c:pt>
                <c:pt idx="3428">
                  <c:v>9</c:v>
                </c:pt>
                <c:pt idx="3429">
                  <c:v>10</c:v>
                </c:pt>
                <c:pt idx="3430">
                  <c:v>11</c:v>
                </c:pt>
                <c:pt idx="3431">
                  <c:v>12</c:v>
                </c:pt>
                <c:pt idx="3432">
                  <c:v>13</c:v>
                </c:pt>
                <c:pt idx="3433">
                  <c:v>14</c:v>
                </c:pt>
                <c:pt idx="3434">
                  <c:v>15</c:v>
                </c:pt>
                <c:pt idx="3435">
                  <c:v>16</c:v>
                </c:pt>
                <c:pt idx="3436">
                  <c:v>17</c:v>
                </c:pt>
                <c:pt idx="3437">
                  <c:v>18</c:v>
                </c:pt>
                <c:pt idx="3438">
                  <c:v>19</c:v>
                </c:pt>
                <c:pt idx="3439">
                  <c:v>20</c:v>
                </c:pt>
                <c:pt idx="3440">
                  <c:v>21</c:v>
                </c:pt>
                <c:pt idx="3441">
                  <c:v>22</c:v>
                </c:pt>
                <c:pt idx="3442">
                  <c:v>23</c:v>
                </c:pt>
                <c:pt idx="3443">
                  <c:v>24</c:v>
                </c:pt>
                <c:pt idx="3444">
                  <c:v>25</c:v>
                </c:pt>
                <c:pt idx="3445">
                  <c:v>26</c:v>
                </c:pt>
                <c:pt idx="3446">
                  <c:v>27</c:v>
                </c:pt>
                <c:pt idx="3447">
                  <c:v>28</c:v>
                </c:pt>
                <c:pt idx="3448">
                  <c:v>29</c:v>
                </c:pt>
                <c:pt idx="3449">
                  <c:v>30</c:v>
                </c:pt>
                <c:pt idx="3450">
                  <c:v>31</c:v>
                </c:pt>
                <c:pt idx="3451">
                  <c:v>32</c:v>
                </c:pt>
                <c:pt idx="3452">
                  <c:v>33</c:v>
                </c:pt>
                <c:pt idx="3453">
                  <c:v>34</c:v>
                </c:pt>
                <c:pt idx="3454">
                  <c:v>35</c:v>
                </c:pt>
                <c:pt idx="3455">
                  <c:v>36</c:v>
                </c:pt>
                <c:pt idx="3456">
                  <c:v>37</c:v>
                </c:pt>
                <c:pt idx="3457">
                  <c:v>38</c:v>
                </c:pt>
                <c:pt idx="3458">
                  <c:v>39</c:v>
                </c:pt>
                <c:pt idx="3459">
                  <c:v>40</c:v>
                </c:pt>
                <c:pt idx="3460">
                  <c:v>41</c:v>
                </c:pt>
                <c:pt idx="3461">
                  <c:v>42</c:v>
                </c:pt>
                <c:pt idx="3462">
                  <c:v>43</c:v>
                </c:pt>
                <c:pt idx="3463">
                  <c:v>44</c:v>
                </c:pt>
                <c:pt idx="3464">
                  <c:v>45</c:v>
                </c:pt>
                <c:pt idx="3465">
                  <c:v>46</c:v>
                </c:pt>
                <c:pt idx="3466">
                  <c:v>47</c:v>
                </c:pt>
                <c:pt idx="3467">
                  <c:v>48</c:v>
                </c:pt>
                <c:pt idx="3468">
                  <c:v>49</c:v>
                </c:pt>
                <c:pt idx="3469">
                  <c:v>50</c:v>
                </c:pt>
                <c:pt idx="3470">
                  <c:v>51</c:v>
                </c:pt>
                <c:pt idx="3471">
                  <c:v>52</c:v>
                </c:pt>
                <c:pt idx="3472">
                  <c:v>53</c:v>
                </c:pt>
                <c:pt idx="3473">
                  <c:v>54</c:v>
                </c:pt>
                <c:pt idx="3474">
                  <c:v>55</c:v>
                </c:pt>
                <c:pt idx="3475">
                  <c:v>56</c:v>
                </c:pt>
                <c:pt idx="3476">
                  <c:v>57</c:v>
                </c:pt>
                <c:pt idx="3477">
                  <c:v>58</c:v>
                </c:pt>
                <c:pt idx="3478">
                  <c:v>59</c:v>
                </c:pt>
                <c:pt idx="3479">
                  <c:v>60</c:v>
                </c:pt>
                <c:pt idx="3480">
                  <c:v>1</c:v>
                </c:pt>
                <c:pt idx="3481">
                  <c:v>2</c:v>
                </c:pt>
                <c:pt idx="3482">
                  <c:v>3</c:v>
                </c:pt>
                <c:pt idx="3483">
                  <c:v>4</c:v>
                </c:pt>
                <c:pt idx="3484">
                  <c:v>5</c:v>
                </c:pt>
                <c:pt idx="3485">
                  <c:v>6</c:v>
                </c:pt>
                <c:pt idx="3486">
                  <c:v>7</c:v>
                </c:pt>
                <c:pt idx="3487">
                  <c:v>8</c:v>
                </c:pt>
                <c:pt idx="3488">
                  <c:v>9</c:v>
                </c:pt>
                <c:pt idx="3489">
                  <c:v>10</c:v>
                </c:pt>
                <c:pt idx="3490">
                  <c:v>11</c:v>
                </c:pt>
                <c:pt idx="3491">
                  <c:v>12</c:v>
                </c:pt>
                <c:pt idx="3492">
                  <c:v>13</c:v>
                </c:pt>
                <c:pt idx="3493">
                  <c:v>14</c:v>
                </c:pt>
                <c:pt idx="3494">
                  <c:v>15</c:v>
                </c:pt>
                <c:pt idx="3495">
                  <c:v>16</c:v>
                </c:pt>
                <c:pt idx="3496">
                  <c:v>17</c:v>
                </c:pt>
                <c:pt idx="3497">
                  <c:v>18</c:v>
                </c:pt>
                <c:pt idx="3498">
                  <c:v>19</c:v>
                </c:pt>
                <c:pt idx="3499">
                  <c:v>20</c:v>
                </c:pt>
                <c:pt idx="3500">
                  <c:v>21</c:v>
                </c:pt>
                <c:pt idx="3501">
                  <c:v>22</c:v>
                </c:pt>
                <c:pt idx="3502">
                  <c:v>23</c:v>
                </c:pt>
                <c:pt idx="3503">
                  <c:v>24</c:v>
                </c:pt>
                <c:pt idx="3504">
                  <c:v>25</c:v>
                </c:pt>
                <c:pt idx="3505">
                  <c:v>26</c:v>
                </c:pt>
                <c:pt idx="3506">
                  <c:v>27</c:v>
                </c:pt>
                <c:pt idx="3507">
                  <c:v>28</c:v>
                </c:pt>
                <c:pt idx="3508">
                  <c:v>29</c:v>
                </c:pt>
                <c:pt idx="3509">
                  <c:v>30</c:v>
                </c:pt>
                <c:pt idx="3510">
                  <c:v>31</c:v>
                </c:pt>
                <c:pt idx="3511">
                  <c:v>32</c:v>
                </c:pt>
                <c:pt idx="3512">
                  <c:v>33</c:v>
                </c:pt>
                <c:pt idx="3513">
                  <c:v>34</c:v>
                </c:pt>
                <c:pt idx="3514">
                  <c:v>35</c:v>
                </c:pt>
                <c:pt idx="3515">
                  <c:v>36</c:v>
                </c:pt>
                <c:pt idx="3516">
                  <c:v>37</c:v>
                </c:pt>
                <c:pt idx="3517">
                  <c:v>38</c:v>
                </c:pt>
                <c:pt idx="3518">
                  <c:v>39</c:v>
                </c:pt>
                <c:pt idx="3519">
                  <c:v>40</c:v>
                </c:pt>
                <c:pt idx="3520">
                  <c:v>41</c:v>
                </c:pt>
                <c:pt idx="3521">
                  <c:v>42</c:v>
                </c:pt>
                <c:pt idx="3522">
                  <c:v>43</c:v>
                </c:pt>
                <c:pt idx="3523">
                  <c:v>44</c:v>
                </c:pt>
                <c:pt idx="3524">
                  <c:v>45</c:v>
                </c:pt>
                <c:pt idx="3525">
                  <c:v>46</c:v>
                </c:pt>
                <c:pt idx="3526">
                  <c:v>47</c:v>
                </c:pt>
                <c:pt idx="3527">
                  <c:v>48</c:v>
                </c:pt>
                <c:pt idx="3528">
                  <c:v>49</c:v>
                </c:pt>
                <c:pt idx="3529">
                  <c:v>50</c:v>
                </c:pt>
                <c:pt idx="3530">
                  <c:v>51</c:v>
                </c:pt>
                <c:pt idx="3531">
                  <c:v>52</c:v>
                </c:pt>
                <c:pt idx="3532">
                  <c:v>53</c:v>
                </c:pt>
                <c:pt idx="3533">
                  <c:v>54</c:v>
                </c:pt>
                <c:pt idx="3534">
                  <c:v>55</c:v>
                </c:pt>
                <c:pt idx="3535">
                  <c:v>56</c:v>
                </c:pt>
                <c:pt idx="3536">
                  <c:v>57</c:v>
                </c:pt>
                <c:pt idx="3537">
                  <c:v>58</c:v>
                </c:pt>
                <c:pt idx="3538">
                  <c:v>59</c:v>
                </c:pt>
                <c:pt idx="3539">
                  <c:v>60</c:v>
                </c:pt>
                <c:pt idx="3540">
                  <c:v>1</c:v>
                </c:pt>
                <c:pt idx="3541">
                  <c:v>2</c:v>
                </c:pt>
                <c:pt idx="3542">
                  <c:v>3</c:v>
                </c:pt>
                <c:pt idx="3543">
                  <c:v>4</c:v>
                </c:pt>
                <c:pt idx="3544">
                  <c:v>5</c:v>
                </c:pt>
                <c:pt idx="3545">
                  <c:v>6</c:v>
                </c:pt>
                <c:pt idx="3546">
                  <c:v>7</c:v>
                </c:pt>
                <c:pt idx="3547">
                  <c:v>8</c:v>
                </c:pt>
                <c:pt idx="3548">
                  <c:v>9</c:v>
                </c:pt>
                <c:pt idx="3549">
                  <c:v>10</c:v>
                </c:pt>
                <c:pt idx="3550">
                  <c:v>11</c:v>
                </c:pt>
                <c:pt idx="3551">
                  <c:v>12</c:v>
                </c:pt>
                <c:pt idx="3552">
                  <c:v>13</c:v>
                </c:pt>
                <c:pt idx="3553">
                  <c:v>14</c:v>
                </c:pt>
                <c:pt idx="3554">
                  <c:v>15</c:v>
                </c:pt>
                <c:pt idx="3555">
                  <c:v>16</c:v>
                </c:pt>
                <c:pt idx="3556">
                  <c:v>17</c:v>
                </c:pt>
                <c:pt idx="3557">
                  <c:v>18</c:v>
                </c:pt>
                <c:pt idx="3558">
                  <c:v>19</c:v>
                </c:pt>
                <c:pt idx="3559">
                  <c:v>20</c:v>
                </c:pt>
                <c:pt idx="3560">
                  <c:v>21</c:v>
                </c:pt>
                <c:pt idx="3561">
                  <c:v>22</c:v>
                </c:pt>
                <c:pt idx="3562">
                  <c:v>23</c:v>
                </c:pt>
                <c:pt idx="3563">
                  <c:v>24</c:v>
                </c:pt>
                <c:pt idx="3564">
                  <c:v>25</c:v>
                </c:pt>
                <c:pt idx="3565">
                  <c:v>26</c:v>
                </c:pt>
                <c:pt idx="3566">
                  <c:v>27</c:v>
                </c:pt>
                <c:pt idx="3567">
                  <c:v>28</c:v>
                </c:pt>
                <c:pt idx="3568">
                  <c:v>29</c:v>
                </c:pt>
                <c:pt idx="3569">
                  <c:v>30</c:v>
                </c:pt>
                <c:pt idx="3570">
                  <c:v>31</c:v>
                </c:pt>
                <c:pt idx="3571">
                  <c:v>32</c:v>
                </c:pt>
                <c:pt idx="3572">
                  <c:v>33</c:v>
                </c:pt>
                <c:pt idx="3573">
                  <c:v>34</c:v>
                </c:pt>
                <c:pt idx="3574">
                  <c:v>35</c:v>
                </c:pt>
                <c:pt idx="3575">
                  <c:v>36</c:v>
                </c:pt>
                <c:pt idx="3576">
                  <c:v>37</c:v>
                </c:pt>
                <c:pt idx="3577">
                  <c:v>38</c:v>
                </c:pt>
                <c:pt idx="3578">
                  <c:v>39</c:v>
                </c:pt>
                <c:pt idx="3579">
                  <c:v>40</c:v>
                </c:pt>
                <c:pt idx="3580">
                  <c:v>41</c:v>
                </c:pt>
                <c:pt idx="3581">
                  <c:v>42</c:v>
                </c:pt>
                <c:pt idx="3582">
                  <c:v>43</c:v>
                </c:pt>
                <c:pt idx="3583">
                  <c:v>44</c:v>
                </c:pt>
                <c:pt idx="3584">
                  <c:v>45</c:v>
                </c:pt>
                <c:pt idx="3585">
                  <c:v>46</c:v>
                </c:pt>
                <c:pt idx="3586">
                  <c:v>47</c:v>
                </c:pt>
                <c:pt idx="3587">
                  <c:v>48</c:v>
                </c:pt>
                <c:pt idx="3588">
                  <c:v>49</c:v>
                </c:pt>
                <c:pt idx="3589">
                  <c:v>50</c:v>
                </c:pt>
                <c:pt idx="3590">
                  <c:v>51</c:v>
                </c:pt>
                <c:pt idx="3591">
                  <c:v>52</c:v>
                </c:pt>
                <c:pt idx="3592">
                  <c:v>53</c:v>
                </c:pt>
                <c:pt idx="3593">
                  <c:v>54</c:v>
                </c:pt>
                <c:pt idx="3594">
                  <c:v>55</c:v>
                </c:pt>
                <c:pt idx="3595">
                  <c:v>56</c:v>
                </c:pt>
                <c:pt idx="3596">
                  <c:v>57</c:v>
                </c:pt>
                <c:pt idx="3597">
                  <c:v>58</c:v>
                </c:pt>
                <c:pt idx="3598">
                  <c:v>59</c:v>
                </c:pt>
                <c:pt idx="3599">
                  <c:v>60</c:v>
                </c:pt>
                <c:pt idx="3600">
                  <c:v>1</c:v>
                </c:pt>
                <c:pt idx="3601">
                  <c:v>2</c:v>
                </c:pt>
                <c:pt idx="3602">
                  <c:v>3</c:v>
                </c:pt>
                <c:pt idx="3603">
                  <c:v>4</c:v>
                </c:pt>
                <c:pt idx="3604">
                  <c:v>5</c:v>
                </c:pt>
                <c:pt idx="3605">
                  <c:v>6</c:v>
                </c:pt>
                <c:pt idx="3606">
                  <c:v>7</c:v>
                </c:pt>
                <c:pt idx="3607">
                  <c:v>8</c:v>
                </c:pt>
                <c:pt idx="3608">
                  <c:v>9</c:v>
                </c:pt>
                <c:pt idx="3609">
                  <c:v>10</c:v>
                </c:pt>
                <c:pt idx="3610">
                  <c:v>11</c:v>
                </c:pt>
                <c:pt idx="3611">
                  <c:v>12</c:v>
                </c:pt>
                <c:pt idx="3612">
                  <c:v>13</c:v>
                </c:pt>
                <c:pt idx="3613">
                  <c:v>14</c:v>
                </c:pt>
                <c:pt idx="3614">
                  <c:v>15</c:v>
                </c:pt>
                <c:pt idx="3615">
                  <c:v>16</c:v>
                </c:pt>
                <c:pt idx="3616">
                  <c:v>17</c:v>
                </c:pt>
                <c:pt idx="3617">
                  <c:v>18</c:v>
                </c:pt>
                <c:pt idx="3618">
                  <c:v>19</c:v>
                </c:pt>
                <c:pt idx="3619">
                  <c:v>20</c:v>
                </c:pt>
                <c:pt idx="3620">
                  <c:v>21</c:v>
                </c:pt>
                <c:pt idx="3621">
                  <c:v>22</c:v>
                </c:pt>
                <c:pt idx="3622">
                  <c:v>23</c:v>
                </c:pt>
                <c:pt idx="3623">
                  <c:v>24</c:v>
                </c:pt>
                <c:pt idx="3624">
                  <c:v>25</c:v>
                </c:pt>
                <c:pt idx="3625">
                  <c:v>26</c:v>
                </c:pt>
                <c:pt idx="3626">
                  <c:v>27</c:v>
                </c:pt>
                <c:pt idx="3627">
                  <c:v>28</c:v>
                </c:pt>
                <c:pt idx="3628">
                  <c:v>29</c:v>
                </c:pt>
                <c:pt idx="3629">
                  <c:v>30</c:v>
                </c:pt>
                <c:pt idx="3630">
                  <c:v>31</c:v>
                </c:pt>
                <c:pt idx="3631">
                  <c:v>32</c:v>
                </c:pt>
                <c:pt idx="3632">
                  <c:v>33</c:v>
                </c:pt>
                <c:pt idx="3633">
                  <c:v>34</c:v>
                </c:pt>
                <c:pt idx="3634">
                  <c:v>35</c:v>
                </c:pt>
                <c:pt idx="3635">
                  <c:v>36</c:v>
                </c:pt>
                <c:pt idx="3636">
                  <c:v>37</c:v>
                </c:pt>
                <c:pt idx="3637">
                  <c:v>38</c:v>
                </c:pt>
                <c:pt idx="3638">
                  <c:v>39</c:v>
                </c:pt>
                <c:pt idx="3639">
                  <c:v>40</c:v>
                </c:pt>
                <c:pt idx="3640">
                  <c:v>41</c:v>
                </c:pt>
                <c:pt idx="3641">
                  <c:v>42</c:v>
                </c:pt>
                <c:pt idx="3642">
                  <c:v>43</c:v>
                </c:pt>
                <c:pt idx="3643">
                  <c:v>44</c:v>
                </c:pt>
                <c:pt idx="3644">
                  <c:v>45</c:v>
                </c:pt>
                <c:pt idx="3645">
                  <c:v>46</c:v>
                </c:pt>
                <c:pt idx="3646">
                  <c:v>47</c:v>
                </c:pt>
                <c:pt idx="3647">
                  <c:v>48</c:v>
                </c:pt>
                <c:pt idx="3648">
                  <c:v>49</c:v>
                </c:pt>
                <c:pt idx="3649">
                  <c:v>50</c:v>
                </c:pt>
                <c:pt idx="3650">
                  <c:v>51</c:v>
                </c:pt>
                <c:pt idx="3651">
                  <c:v>52</c:v>
                </c:pt>
                <c:pt idx="3652">
                  <c:v>53</c:v>
                </c:pt>
                <c:pt idx="3653">
                  <c:v>54</c:v>
                </c:pt>
                <c:pt idx="3654">
                  <c:v>55</c:v>
                </c:pt>
                <c:pt idx="3655">
                  <c:v>56</c:v>
                </c:pt>
                <c:pt idx="3656">
                  <c:v>57</c:v>
                </c:pt>
                <c:pt idx="3657">
                  <c:v>58</c:v>
                </c:pt>
                <c:pt idx="3658">
                  <c:v>59</c:v>
                </c:pt>
                <c:pt idx="3659">
                  <c:v>60</c:v>
                </c:pt>
                <c:pt idx="3660">
                  <c:v>1</c:v>
                </c:pt>
                <c:pt idx="3661">
                  <c:v>2</c:v>
                </c:pt>
                <c:pt idx="3662">
                  <c:v>3</c:v>
                </c:pt>
                <c:pt idx="3663">
                  <c:v>4</c:v>
                </c:pt>
                <c:pt idx="3664">
                  <c:v>5</c:v>
                </c:pt>
                <c:pt idx="3665">
                  <c:v>6</c:v>
                </c:pt>
                <c:pt idx="3666">
                  <c:v>7</c:v>
                </c:pt>
                <c:pt idx="3667">
                  <c:v>8</c:v>
                </c:pt>
                <c:pt idx="3668">
                  <c:v>9</c:v>
                </c:pt>
                <c:pt idx="3669">
                  <c:v>10</c:v>
                </c:pt>
                <c:pt idx="3670">
                  <c:v>11</c:v>
                </c:pt>
                <c:pt idx="3671">
                  <c:v>12</c:v>
                </c:pt>
                <c:pt idx="3672">
                  <c:v>13</c:v>
                </c:pt>
                <c:pt idx="3673">
                  <c:v>14</c:v>
                </c:pt>
                <c:pt idx="3674">
                  <c:v>15</c:v>
                </c:pt>
                <c:pt idx="3675">
                  <c:v>16</c:v>
                </c:pt>
                <c:pt idx="3676">
                  <c:v>17</c:v>
                </c:pt>
                <c:pt idx="3677">
                  <c:v>18</c:v>
                </c:pt>
                <c:pt idx="3678">
                  <c:v>19</c:v>
                </c:pt>
                <c:pt idx="3679">
                  <c:v>20</c:v>
                </c:pt>
                <c:pt idx="3680">
                  <c:v>21</c:v>
                </c:pt>
                <c:pt idx="3681">
                  <c:v>22</c:v>
                </c:pt>
                <c:pt idx="3682">
                  <c:v>23</c:v>
                </c:pt>
                <c:pt idx="3683">
                  <c:v>24</c:v>
                </c:pt>
                <c:pt idx="3684">
                  <c:v>25</c:v>
                </c:pt>
                <c:pt idx="3685">
                  <c:v>26</c:v>
                </c:pt>
                <c:pt idx="3686">
                  <c:v>27</c:v>
                </c:pt>
                <c:pt idx="3687">
                  <c:v>28</c:v>
                </c:pt>
                <c:pt idx="3688">
                  <c:v>29</c:v>
                </c:pt>
                <c:pt idx="3689">
                  <c:v>30</c:v>
                </c:pt>
                <c:pt idx="3690">
                  <c:v>31</c:v>
                </c:pt>
                <c:pt idx="3691">
                  <c:v>32</c:v>
                </c:pt>
                <c:pt idx="3692">
                  <c:v>33</c:v>
                </c:pt>
                <c:pt idx="3693">
                  <c:v>34</c:v>
                </c:pt>
                <c:pt idx="3694">
                  <c:v>35</c:v>
                </c:pt>
                <c:pt idx="3695">
                  <c:v>36</c:v>
                </c:pt>
                <c:pt idx="3696">
                  <c:v>37</c:v>
                </c:pt>
                <c:pt idx="3697">
                  <c:v>38</c:v>
                </c:pt>
                <c:pt idx="3698">
                  <c:v>39</c:v>
                </c:pt>
                <c:pt idx="3699">
                  <c:v>40</c:v>
                </c:pt>
                <c:pt idx="3700">
                  <c:v>41</c:v>
                </c:pt>
                <c:pt idx="3701">
                  <c:v>42</c:v>
                </c:pt>
                <c:pt idx="3702">
                  <c:v>43</c:v>
                </c:pt>
                <c:pt idx="3703">
                  <c:v>44</c:v>
                </c:pt>
                <c:pt idx="3704">
                  <c:v>45</c:v>
                </c:pt>
                <c:pt idx="3705">
                  <c:v>46</c:v>
                </c:pt>
                <c:pt idx="3706">
                  <c:v>47</c:v>
                </c:pt>
                <c:pt idx="3707">
                  <c:v>48</c:v>
                </c:pt>
                <c:pt idx="3708">
                  <c:v>49</c:v>
                </c:pt>
                <c:pt idx="3709">
                  <c:v>50</c:v>
                </c:pt>
                <c:pt idx="3710">
                  <c:v>51</c:v>
                </c:pt>
                <c:pt idx="3711">
                  <c:v>52</c:v>
                </c:pt>
                <c:pt idx="3712">
                  <c:v>53</c:v>
                </c:pt>
                <c:pt idx="3713">
                  <c:v>54</c:v>
                </c:pt>
                <c:pt idx="3714">
                  <c:v>55</c:v>
                </c:pt>
                <c:pt idx="3715">
                  <c:v>56</c:v>
                </c:pt>
                <c:pt idx="3716">
                  <c:v>57</c:v>
                </c:pt>
                <c:pt idx="3717">
                  <c:v>58</c:v>
                </c:pt>
                <c:pt idx="3718">
                  <c:v>59</c:v>
                </c:pt>
                <c:pt idx="3719">
                  <c:v>60</c:v>
                </c:pt>
                <c:pt idx="3720">
                  <c:v>1</c:v>
                </c:pt>
                <c:pt idx="3721">
                  <c:v>2</c:v>
                </c:pt>
                <c:pt idx="3722">
                  <c:v>3</c:v>
                </c:pt>
                <c:pt idx="3723">
                  <c:v>4</c:v>
                </c:pt>
                <c:pt idx="3724">
                  <c:v>5</c:v>
                </c:pt>
                <c:pt idx="3725">
                  <c:v>6</c:v>
                </c:pt>
                <c:pt idx="3726">
                  <c:v>7</c:v>
                </c:pt>
                <c:pt idx="3727">
                  <c:v>8</c:v>
                </c:pt>
                <c:pt idx="3728">
                  <c:v>9</c:v>
                </c:pt>
                <c:pt idx="3729">
                  <c:v>10</c:v>
                </c:pt>
                <c:pt idx="3730">
                  <c:v>11</c:v>
                </c:pt>
                <c:pt idx="3731">
                  <c:v>12</c:v>
                </c:pt>
                <c:pt idx="3732">
                  <c:v>13</c:v>
                </c:pt>
                <c:pt idx="3733">
                  <c:v>14</c:v>
                </c:pt>
                <c:pt idx="3734">
                  <c:v>15</c:v>
                </c:pt>
                <c:pt idx="3735">
                  <c:v>16</c:v>
                </c:pt>
                <c:pt idx="3736">
                  <c:v>17</c:v>
                </c:pt>
                <c:pt idx="3737">
                  <c:v>18</c:v>
                </c:pt>
                <c:pt idx="3738">
                  <c:v>19</c:v>
                </c:pt>
                <c:pt idx="3739">
                  <c:v>20</c:v>
                </c:pt>
                <c:pt idx="3740">
                  <c:v>21</c:v>
                </c:pt>
                <c:pt idx="3741">
                  <c:v>22</c:v>
                </c:pt>
                <c:pt idx="3742">
                  <c:v>23</c:v>
                </c:pt>
                <c:pt idx="3743">
                  <c:v>24</c:v>
                </c:pt>
                <c:pt idx="3744">
                  <c:v>25</c:v>
                </c:pt>
                <c:pt idx="3745">
                  <c:v>26</c:v>
                </c:pt>
                <c:pt idx="3746">
                  <c:v>27</c:v>
                </c:pt>
                <c:pt idx="3747">
                  <c:v>28</c:v>
                </c:pt>
                <c:pt idx="3748">
                  <c:v>29</c:v>
                </c:pt>
                <c:pt idx="3749">
                  <c:v>30</c:v>
                </c:pt>
                <c:pt idx="3750">
                  <c:v>31</c:v>
                </c:pt>
                <c:pt idx="3751">
                  <c:v>32</c:v>
                </c:pt>
                <c:pt idx="3752">
                  <c:v>33</c:v>
                </c:pt>
                <c:pt idx="3753">
                  <c:v>34</c:v>
                </c:pt>
                <c:pt idx="3754">
                  <c:v>35</c:v>
                </c:pt>
                <c:pt idx="3755">
                  <c:v>36</c:v>
                </c:pt>
                <c:pt idx="3756">
                  <c:v>37</c:v>
                </c:pt>
                <c:pt idx="3757">
                  <c:v>38</c:v>
                </c:pt>
                <c:pt idx="3758">
                  <c:v>39</c:v>
                </c:pt>
                <c:pt idx="3759">
                  <c:v>40</c:v>
                </c:pt>
                <c:pt idx="3760">
                  <c:v>41</c:v>
                </c:pt>
                <c:pt idx="3761">
                  <c:v>42</c:v>
                </c:pt>
                <c:pt idx="3762">
                  <c:v>43</c:v>
                </c:pt>
                <c:pt idx="3763">
                  <c:v>44</c:v>
                </c:pt>
                <c:pt idx="3764">
                  <c:v>45</c:v>
                </c:pt>
                <c:pt idx="3765">
                  <c:v>46</c:v>
                </c:pt>
                <c:pt idx="3766">
                  <c:v>47</c:v>
                </c:pt>
                <c:pt idx="3767">
                  <c:v>48</c:v>
                </c:pt>
                <c:pt idx="3768">
                  <c:v>49</c:v>
                </c:pt>
                <c:pt idx="3769">
                  <c:v>50</c:v>
                </c:pt>
                <c:pt idx="3770">
                  <c:v>51</c:v>
                </c:pt>
                <c:pt idx="3771">
                  <c:v>52</c:v>
                </c:pt>
                <c:pt idx="3772">
                  <c:v>53</c:v>
                </c:pt>
                <c:pt idx="3773">
                  <c:v>54</c:v>
                </c:pt>
                <c:pt idx="3774">
                  <c:v>55</c:v>
                </c:pt>
                <c:pt idx="3775">
                  <c:v>56</c:v>
                </c:pt>
                <c:pt idx="3776">
                  <c:v>57</c:v>
                </c:pt>
                <c:pt idx="3777">
                  <c:v>58</c:v>
                </c:pt>
                <c:pt idx="3778">
                  <c:v>59</c:v>
                </c:pt>
                <c:pt idx="3779">
                  <c:v>60</c:v>
                </c:pt>
                <c:pt idx="3780">
                  <c:v>1</c:v>
                </c:pt>
                <c:pt idx="3781">
                  <c:v>2</c:v>
                </c:pt>
                <c:pt idx="3782">
                  <c:v>3</c:v>
                </c:pt>
                <c:pt idx="3783">
                  <c:v>4</c:v>
                </c:pt>
                <c:pt idx="3784">
                  <c:v>5</c:v>
                </c:pt>
                <c:pt idx="3785">
                  <c:v>6</c:v>
                </c:pt>
                <c:pt idx="3786">
                  <c:v>7</c:v>
                </c:pt>
                <c:pt idx="3787">
                  <c:v>8</c:v>
                </c:pt>
                <c:pt idx="3788">
                  <c:v>9</c:v>
                </c:pt>
                <c:pt idx="3789">
                  <c:v>10</c:v>
                </c:pt>
                <c:pt idx="3790">
                  <c:v>11</c:v>
                </c:pt>
                <c:pt idx="3791">
                  <c:v>12</c:v>
                </c:pt>
                <c:pt idx="3792">
                  <c:v>13</c:v>
                </c:pt>
                <c:pt idx="3793">
                  <c:v>14</c:v>
                </c:pt>
                <c:pt idx="3794">
                  <c:v>15</c:v>
                </c:pt>
                <c:pt idx="3795">
                  <c:v>16</c:v>
                </c:pt>
                <c:pt idx="3796">
                  <c:v>17</c:v>
                </c:pt>
                <c:pt idx="3797">
                  <c:v>18</c:v>
                </c:pt>
                <c:pt idx="3798">
                  <c:v>19</c:v>
                </c:pt>
                <c:pt idx="3799">
                  <c:v>20</c:v>
                </c:pt>
                <c:pt idx="3800">
                  <c:v>21</c:v>
                </c:pt>
                <c:pt idx="3801">
                  <c:v>22</c:v>
                </c:pt>
                <c:pt idx="3802">
                  <c:v>23</c:v>
                </c:pt>
                <c:pt idx="3803">
                  <c:v>24</c:v>
                </c:pt>
                <c:pt idx="3804">
                  <c:v>25</c:v>
                </c:pt>
                <c:pt idx="3805">
                  <c:v>26</c:v>
                </c:pt>
                <c:pt idx="3806">
                  <c:v>27</c:v>
                </c:pt>
                <c:pt idx="3807">
                  <c:v>28</c:v>
                </c:pt>
                <c:pt idx="3808">
                  <c:v>29</c:v>
                </c:pt>
                <c:pt idx="3809">
                  <c:v>30</c:v>
                </c:pt>
                <c:pt idx="3810">
                  <c:v>31</c:v>
                </c:pt>
                <c:pt idx="3811">
                  <c:v>32</c:v>
                </c:pt>
                <c:pt idx="3812">
                  <c:v>33</c:v>
                </c:pt>
                <c:pt idx="3813">
                  <c:v>34</c:v>
                </c:pt>
                <c:pt idx="3814">
                  <c:v>35</c:v>
                </c:pt>
                <c:pt idx="3815">
                  <c:v>36</c:v>
                </c:pt>
                <c:pt idx="3816">
                  <c:v>37</c:v>
                </c:pt>
                <c:pt idx="3817">
                  <c:v>38</c:v>
                </c:pt>
                <c:pt idx="3818">
                  <c:v>39</c:v>
                </c:pt>
                <c:pt idx="3819">
                  <c:v>40</c:v>
                </c:pt>
                <c:pt idx="3820">
                  <c:v>41</c:v>
                </c:pt>
                <c:pt idx="3821">
                  <c:v>42</c:v>
                </c:pt>
                <c:pt idx="3822">
                  <c:v>43</c:v>
                </c:pt>
                <c:pt idx="3823">
                  <c:v>44</c:v>
                </c:pt>
                <c:pt idx="3824">
                  <c:v>45</c:v>
                </c:pt>
                <c:pt idx="3825">
                  <c:v>46</c:v>
                </c:pt>
                <c:pt idx="3826">
                  <c:v>47</c:v>
                </c:pt>
                <c:pt idx="3827">
                  <c:v>48</c:v>
                </c:pt>
                <c:pt idx="3828">
                  <c:v>49</c:v>
                </c:pt>
                <c:pt idx="3829">
                  <c:v>50</c:v>
                </c:pt>
                <c:pt idx="3830">
                  <c:v>51</c:v>
                </c:pt>
                <c:pt idx="3831">
                  <c:v>52</c:v>
                </c:pt>
                <c:pt idx="3832">
                  <c:v>53</c:v>
                </c:pt>
                <c:pt idx="3833">
                  <c:v>54</c:v>
                </c:pt>
                <c:pt idx="3834">
                  <c:v>55</c:v>
                </c:pt>
                <c:pt idx="3835">
                  <c:v>56</c:v>
                </c:pt>
                <c:pt idx="3836">
                  <c:v>57</c:v>
                </c:pt>
                <c:pt idx="3837">
                  <c:v>58</c:v>
                </c:pt>
                <c:pt idx="3838">
                  <c:v>59</c:v>
                </c:pt>
                <c:pt idx="3839">
                  <c:v>60</c:v>
                </c:pt>
                <c:pt idx="3840">
                  <c:v>1</c:v>
                </c:pt>
                <c:pt idx="3841">
                  <c:v>2</c:v>
                </c:pt>
                <c:pt idx="3842">
                  <c:v>3</c:v>
                </c:pt>
                <c:pt idx="3843">
                  <c:v>4</c:v>
                </c:pt>
                <c:pt idx="3844">
                  <c:v>5</c:v>
                </c:pt>
                <c:pt idx="3845">
                  <c:v>6</c:v>
                </c:pt>
                <c:pt idx="3846">
                  <c:v>7</c:v>
                </c:pt>
                <c:pt idx="3847">
                  <c:v>8</c:v>
                </c:pt>
                <c:pt idx="3848">
                  <c:v>9</c:v>
                </c:pt>
                <c:pt idx="3849">
                  <c:v>10</c:v>
                </c:pt>
                <c:pt idx="3850">
                  <c:v>11</c:v>
                </c:pt>
                <c:pt idx="3851">
                  <c:v>12</c:v>
                </c:pt>
                <c:pt idx="3852">
                  <c:v>13</c:v>
                </c:pt>
                <c:pt idx="3853">
                  <c:v>14</c:v>
                </c:pt>
                <c:pt idx="3854">
                  <c:v>15</c:v>
                </c:pt>
                <c:pt idx="3855">
                  <c:v>16</c:v>
                </c:pt>
                <c:pt idx="3856">
                  <c:v>17</c:v>
                </c:pt>
                <c:pt idx="3857">
                  <c:v>18</c:v>
                </c:pt>
                <c:pt idx="3858">
                  <c:v>19</c:v>
                </c:pt>
                <c:pt idx="3859">
                  <c:v>20</c:v>
                </c:pt>
                <c:pt idx="3860">
                  <c:v>21</c:v>
                </c:pt>
                <c:pt idx="3861">
                  <c:v>22</c:v>
                </c:pt>
                <c:pt idx="3862">
                  <c:v>23</c:v>
                </c:pt>
                <c:pt idx="3863">
                  <c:v>24</c:v>
                </c:pt>
                <c:pt idx="3864">
                  <c:v>25</c:v>
                </c:pt>
                <c:pt idx="3865">
                  <c:v>26</c:v>
                </c:pt>
                <c:pt idx="3866">
                  <c:v>27</c:v>
                </c:pt>
                <c:pt idx="3867">
                  <c:v>28</c:v>
                </c:pt>
                <c:pt idx="3868">
                  <c:v>29</c:v>
                </c:pt>
                <c:pt idx="3869">
                  <c:v>30</c:v>
                </c:pt>
                <c:pt idx="3870">
                  <c:v>31</c:v>
                </c:pt>
                <c:pt idx="3871">
                  <c:v>32</c:v>
                </c:pt>
                <c:pt idx="3872">
                  <c:v>33</c:v>
                </c:pt>
                <c:pt idx="3873">
                  <c:v>34</c:v>
                </c:pt>
                <c:pt idx="3874">
                  <c:v>35</c:v>
                </c:pt>
                <c:pt idx="3875">
                  <c:v>36</c:v>
                </c:pt>
                <c:pt idx="3876">
                  <c:v>37</c:v>
                </c:pt>
                <c:pt idx="3877">
                  <c:v>38</c:v>
                </c:pt>
                <c:pt idx="3878">
                  <c:v>39</c:v>
                </c:pt>
                <c:pt idx="3879">
                  <c:v>40</c:v>
                </c:pt>
                <c:pt idx="3880">
                  <c:v>41</c:v>
                </c:pt>
                <c:pt idx="3881">
                  <c:v>42</c:v>
                </c:pt>
                <c:pt idx="3882">
                  <c:v>43</c:v>
                </c:pt>
                <c:pt idx="3883">
                  <c:v>44</c:v>
                </c:pt>
                <c:pt idx="3884">
                  <c:v>45</c:v>
                </c:pt>
                <c:pt idx="3885">
                  <c:v>46</c:v>
                </c:pt>
                <c:pt idx="3886">
                  <c:v>47</c:v>
                </c:pt>
                <c:pt idx="3887">
                  <c:v>48</c:v>
                </c:pt>
                <c:pt idx="3888">
                  <c:v>49</c:v>
                </c:pt>
                <c:pt idx="3889">
                  <c:v>50</c:v>
                </c:pt>
                <c:pt idx="3890">
                  <c:v>51</c:v>
                </c:pt>
                <c:pt idx="3891">
                  <c:v>52</c:v>
                </c:pt>
                <c:pt idx="3892">
                  <c:v>53</c:v>
                </c:pt>
                <c:pt idx="3893">
                  <c:v>54</c:v>
                </c:pt>
                <c:pt idx="3894">
                  <c:v>55</c:v>
                </c:pt>
                <c:pt idx="3895">
                  <c:v>56</c:v>
                </c:pt>
                <c:pt idx="3896">
                  <c:v>57</c:v>
                </c:pt>
                <c:pt idx="3897">
                  <c:v>58</c:v>
                </c:pt>
                <c:pt idx="3898">
                  <c:v>59</c:v>
                </c:pt>
                <c:pt idx="3899">
                  <c:v>60</c:v>
                </c:pt>
                <c:pt idx="3900">
                  <c:v>1</c:v>
                </c:pt>
                <c:pt idx="3901">
                  <c:v>2</c:v>
                </c:pt>
                <c:pt idx="3902">
                  <c:v>3</c:v>
                </c:pt>
                <c:pt idx="3903">
                  <c:v>4</c:v>
                </c:pt>
                <c:pt idx="3904">
                  <c:v>5</c:v>
                </c:pt>
                <c:pt idx="3905">
                  <c:v>6</c:v>
                </c:pt>
                <c:pt idx="3906">
                  <c:v>7</c:v>
                </c:pt>
                <c:pt idx="3907">
                  <c:v>8</c:v>
                </c:pt>
                <c:pt idx="3908">
                  <c:v>9</c:v>
                </c:pt>
                <c:pt idx="3909">
                  <c:v>10</c:v>
                </c:pt>
                <c:pt idx="3910">
                  <c:v>11</c:v>
                </c:pt>
                <c:pt idx="3911">
                  <c:v>12</c:v>
                </c:pt>
                <c:pt idx="3912">
                  <c:v>13</c:v>
                </c:pt>
                <c:pt idx="3913">
                  <c:v>14</c:v>
                </c:pt>
                <c:pt idx="3914">
                  <c:v>15</c:v>
                </c:pt>
                <c:pt idx="3915">
                  <c:v>16</c:v>
                </c:pt>
                <c:pt idx="3916">
                  <c:v>17</c:v>
                </c:pt>
                <c:pt idx="3917">
                  <c:v>18</c:v>
                </c:pt>
                <c:pt idx="3918">
                  <c:v>19</c:v>
                </c:pt>
                <c:pt idx="3919">
                  <c:v>20</c:v>
                </c:pt>
                <c:pt idx="3920">
                  <c:v>21</c:v>
                </c:pt>
                <c:pt idx="3921">
                  <c:v>22</c:v>
                </c:pt>
                <c:pt idx="3922">
                  <c:v>23</c:v>
                </c:pt>
                <c:pt idx="3923">
                  <c:v>24</c:v>
                </c:pt>
                <c:pt idx="3924">
                  <c:v>25</c:v>
                </c:pt>
                <c:pt idx="3925">
                  <c:v>26</c:v>
                </c:pt>
                <c:pt idx="3926">
                  <c:v>27</c:v>
                </c:pt>
                <c:pt idx="3927">
                  <c:v>28</c:v>
                </c:pt>
                <c:pt idx="3928">
                  <c:v>29</c:v>
                </c:pt>
                <c:pt idx="3929">
                  <c:v>30</c:v>
                </c:pt>
                <c:pt idx="3930">
                  <c:v>31</c:v>
                </c:pt>
                <c:pt idx="3931">
                  <c:v>32</c:v>
                </c:pt>
                <c:pt idx="3932">
                  <c:v>33</c:v>
                </c:pt>
                <c:pt idx="3933">
                  <c:v>34</c:v>
                </c:pt>
                <c:pt idx="3934">
                  <c:v>35</c:v>
                </c:pt>
                <c:pt idx="3935">
                  <c:v>36</c:v>
                </c:pt>
                <c:pt idx="3936">
                  <c:v>37</c:v>
                </c:pt>
                <c:pt idx="3937">
                  <c:v>38</c:v>
                </c:pt>
                <c:pt idx="3938">
                  <c:v>39</c:v>
                </c:pt>
                <c:pt idx="3939">
                  <c:v>40</c:v>
                </c:pt>
                <c:pt idx="3940">
                  <c:v>41</c:v>
                </c:pt>
                <c:pt idx="3941">
                  <c:v>42</c:v>
                </c:pt>
                <c:pt idx="3942">
                  <c:v>43</c:v>
                </c:pt>
                <c:pt idx="3943">
                  <c:v>44</c:v>
                </c:pt>
                <c:pt idx="3944">
                  <c:v>45</c:v>
                </c:pt>
                <c:pt idx="3945">
                  <c:v>46</c:v>
                </c:pt>
                <c:pt idx="3946">
                  <c:v>47</c:v>
                </c:pt>
                <c:pt idx="3947">
                  <c:v>48</c:v>
                </c:pt>
                <c:pt idx="3948">
                  <c:v>49</c:v>
                </c:pt>
                <c:pt idx="3949">
                  <c:v>50</c:v>
                </c:pt>
                <c:pt idx="3950">
                  <c:v>51</c:v>
                </c:pt>
                <c:pt idx="3951">
                  <c:v>52</c:v>
                </c:pt>
                <c:pt idx="3952">
                  <c:v>53</c:v>
                </c:pt>
                <c:pt idx="3953">
                  <c:v>54</c:v>
                </c:pt>
                <c:pt idx="3954">
                  <c:v>55</c:v>
                </c:pt>
                <c:pt idx="3955">
                  <c:v>56</c:v>
                </c:pt>
                <c:pt idx="3956">
                  <c:v>57</c:v>
                </c:pt>
                <c:pt idx="3957">
                  <c:v>58</c:v>
                </c:pt>
                <c:pt idx="3958">
                  <c:v>59</c:v>
                </c:pt>
                <c:pt idx="3959">
                  <c:v>60</c:v>
                </c:pt>
                <c:pt idx="3960">
                  <c:v>1</c:v>
                </c:pt>
                <c:pt idx="3961">
                  <c:v>2</c:v>
                </c:pt>
                <c:pt idx="3962">
                  <c:v>3</c:v>
                </c:pt>
                <c:pt idx="3963">
                  <c:v>4</c:v>
                </c:pt>
                <c:pt idx="3964">
                  <c:v>5</c:v>
                </c:pt>
                <c:pt idx="3965">
                  <c:v>6</c:v>
                </c:pt>
                <c:pt idx="3966">
                  <c:v>7</c:v>
                </c:pt>
                <c:pt idx="3967">
                  <c:v>8</c:v>
                </c:pt>
                <c:pt idx="3968">
                  <c:v>9</c:v>
                </c:pt>
                <c:pt idx="3969">
                  <c:v>10</c:v>
                </c:pt>
                <c:pt idx="3970">
                  <c:v>11</c:v>
                </c:pt>
                <c:pt idx="3971">
                  <c:v>12</c:v>
                </c:pt>
                <c:pt idx="3972">
                  <c:v>13</c:v>
                </c:pt>
                <c:pt idx="3973">
                  <c:v>14</c:v>
                </c:pt>
                <c:pt idx="3974">
                  <c:v>15</c:v>
                </c:pt>
                <c:pt idx="3975">
                  <c:v>16</c:v>
                </c:pt>
                <c:pt idx="3976">
                  <c:v>17</c:v>
                </c:pt>
                <c:pt idx="3977">
                  <c:v>18</c:v>
                </c:pt>
                <c:pt idx="3978">
                  <c:v>19</c:v>
                </c:pt>
                <c:pt idx="3979">
                  <c:v>20</c:v>
                </c:pt>
                <c:pt idx="3980">
                  <c:v>21</c:v>
                </c:pt>
                <c:pt idx="3981">
                  <c:v>22</c:v>
                </c:pt>
                <c:pt idx="3982">
                  <c:v>23</c:v>
                </c:pt>
                <c:pt idx="3983">
                  <c:v>24</c:v>
                </c:pt>
                <c:pt idx="3984">
                  <c:v>25</c:v>
                </c:pt>
                <c:pt idx="3985">
                  <c:v>26</c:v>
                </c:pt>
                <c:pt idx="3986">
                  <c:v>27</c:v>
                </c:pt>
                <c:pt idx="3987">
                  <c:v>28</c:v>
                </c:pt>
                <c:pt idx="3988">
                  <c:v>29</c:v>
                </c:pt>
                <c:pt idx="3989">
                  <c:v>30</c:v>
                </c:pt>
                <c:pt idx="3990">
                  <c:v>31</c:v>
                </c:pt>
                <c:pt idx="3991">
                  <c:v>32</c:v>
                </c:pt>
                <c:pt idx="3992">
                  <c:v>33</c:v>
                </c:pt>
                <c:pt idx="3993">
                  <c:v>34</c:v>
                </c:pt>
                <c:pt idx="3994">
                  <c:v>35</c:v>
                </c:pt>
                <c:pt idx="3995">
                  <c:v>36</c:v>
                </c:pt>
                <c:pt idx="3996">
                  <c:v>37</c:v>
                </c:pt>
                <c:pt idx="3997">
                  <c:v>38</c:v>
                </c:pt>
                <c:pt idx="3998">
                  <c:v>39</c:v>
                </c:pt>
                <c:pt idx="3999">
                  <c:v>40</c:v>
                </c:pt>
                <c:pt idx="4000">
                  <c:v>41</c:v>
                </c:pt>
                <c:pt idx="4001">
                  <c:v>42</c:v>
                </c:pt>
                <c:pt idx="4002">
                  <c:v>43</c:v>
                </c:pt>
                <c:pt idx="4003">
                  <c:v>44</c:v>
                </c:pt>
                <c:pt idx="4004">
                  <c:v>45</c:v>
                </c:pt>
                <c:pt idx="4005">
                  <c:v>46</c:v>
                </c:pt>
                <c:pt idx="4006">
                  <c:v>47</c:v>
                </c:pt>
                <c:pt idx="4007">
                  <c:v>48</c:v>
                </c:pt>
                <c:pt idx="4008">
                  <c:v>49</c:v>
                </c:pt>
                <c:pt idx="4009">
                  <c:v>50</c:v>
                </c:pt>
                <c:pt idx="4010">
                  <c:v>51</c:v>
                </c:pt>
                <c:pt idx="4011">
                  <c:v>52</c:v>
                </c:pt>
                <c:pt idx="4012">
                  <c:v>53</c:v>
                </c:pt>
                <c:pt idx="4013">
                  <c:v>54</c:v>
                </c:pt>
                <c:pt idx="4014">
                  <c:v>55</c:v>
                </c:pt>
                <c:pt idx="4015">
                  <c:v>56</c:v>
                </c:pt>
                <c:pt idx="4016">
                  <c:v>57</c:v>
                </c:pt>
                <c:pt idx="4017">
                  <c:v>58</c:v>
                </c:pt>
                <c:pt idx="4018">
                  <c:v>59</c:v>
                </c:pt>
                <c:pt idx="4019">
                  <c:v>60</c:v>
                </c:pt>
                <c:pt idx="4020">
                  <c:v>1</c:v>
                </c:pt>
                <c:pt idx="4021">
                  <c:v>2</c:v>
                </c:pt>
                <c:pt idx="4022">
                  <c:v>3</c:v>
                </c:pt>
                <c:pt idx="4023">
                  <c:v>4</c:v>
                </c:pt>
                <c:pt idx="4024">
                  <c:v>5</c:v>
                </c:pt>
                <c:pt idx="4025">
                  <c:v>6</c:v>
                </c:pt>
                <c:pt idx="4026">
                  <c:v>7</c:v>
                </c:pt>
                <c:pt idx="4027">
                  <c:v>8</c:v>
                </c:pt>
                <c:pt idx="4028">
                  <c:v>9</c:v>
                </c:pt>
                <c:pt idx="4029">
                  <c:v>10</c:v>
                </c:pt>
                <c:pt idx="4030">
                  <c:v>11</c:v>
                </c:pt>
                <c:pt idx="4031">
                  <c:v>12</c:v>
                </c:pt>
                <c:pt idx="4032">
                  <c:v>13</c:v>
                </c:pt>
                <c:pt idx="4033">
                  <c:v>14</c:v>
                </c:pt>
                <c:pt idx="4034">
                  <c:v>15</c:v>
                </c:pt>
                <c:pt idx="4035">
                  <c:v>16</c:v>
                </c:pt>
                <c:pt idx="4036">
                  <c:v>17</c:v>
                </c:pt>
                <c:pt idx="4037">
                  <c:v>18</c:v>
                </c:pt>
                <c:pt idx="4038">
                  <c:v>19</c:v>
                </c:pt>
                <c:pt idx="4039">
                  <c:v>20</c:v>
                </c:pt>
                <c:pt idx="4040">
                  <c:v>21</c:v>
                </c:pt>
                <c:pt idx="4041">
                  <c:v>22</c:v>
                </c:pt>
                <c:pt idx="4042">
                  <c:v>23</c:v>
                </c:pt>
                <c:pt idx="4043">
                  <c:v>24</c:v>
                </c:pt>
                <c:pt idx="4044">
                  <c:v>25</c:v>
                </c:pt>
                <c:pt idx="4045">
                  <c:v>26</c:v>
                </c:pt>
                <c:pt idx="4046">
                  <c:v>27</c:v>
                </c:pt>
                <c:pt idx="4047">
                  <c:v>28</c:v>
                </c:pt>
                <c:pt idx="4048">
                  <c:v>29</c:v>
                </c:pt>
                <c:pt idx="4049">
                  <c:v>30</c:v>
                </c:pt>
                <c:pt idx="4050">
                  <c:v>31</c:v>
                </c:pt>
                <c:pt idx="4051">
                  <c:v>32</c:v>
                </c:pt>
                <c:pt idx="4052">
                  <c:v>33</c:v>
                </c:pt>
                <c:pt idx="4053">
                  <c:v>34</c:v>
                </c:pt>
                <c:pt idx="4054">
                  <c:v>35</c:v>
                </c:pt>
                <c:pt idx="4055">
                  <c:v>36</c:v>
                </c:pt>
                <c:pt idx="4056">
                  <c:v>37</c:v>
                </c:pt>
                <c:pt idx="4057">
                  <c:v>38</c:v>
                </c:pt>
                <c:pt idx="4058">
                  <c:v>39</c:v>
                </c:pt>
                <c:pt idx="4059">
                  <c:v>40</c:v>
                </c:pt>
                <c:pt idx="4060">
                  <c:v>41</c:v>
                </c:pt>
                <c:pt idx="4061">
                  <c:v>42</c:v>
                </c:pt>
                <c:pt idx="4062">
                  <c:v>43</c:v>
                </c:pt>
                <c:pt idx="4063">
                  <c:v>44</c:v>
                </c:pt>
                <c:pt idx="4064">
                  <c:v>45</c:v>
                </c:pt>
                <c:pt idx="4065">
                  <c:v>46</c:v>
                </c:pt>
                <c:pt idx="4066">
                  <c:v>47</c:v>
                </c:pt>
                <c:pt idx="4067">
                  <c:v>48</c:v>
                </c:pt>
                <c:pt idx="4068">
                  <c:v>49</c:v>
                </c:pt>
                <c:pt idx="4069">
                  <c:v>50</c:v>
                </c:pt>
                <c:pt idx="4070">
                  <c:v>51</c:v>
                </c:pt>
                <c:pt idx="4071">
                  <c:v>52</c:v>
                </c:pt>
                <c:pt idx="4072">
                  <c:v>53</c:v>
                </c:pt>
                <c:pt idx="4073">
                  <c:v>54</c:v>
                </c:pt>
                <c:pt idx="4074">
                  <c:v>55</c:v>
                </c:pt>
                <c:pt idx="4075">
                  <c:v>56</c:v>
                </c:pt>
                <c:pt idx="4076">
                  <c:v>57</c:v>
                </c:pt>
                <c:pt idx="4077">
                  <c:v>58</c:v>
                </c:pt>
                <c:pt idx="4078">
                  <c:v>59</c:v>
                </c:pt>
                <c:pt idx="4079">
                  <c:v>60</c:v>
                </c:pt>
                <c:pt idx="4080">
                  <c:v>1</c:v>
                </c:pt>
                <c:pt idx="4081">
                  <c:v>2</c:v>
                </c:pt>
                <c:pt idx="4082">
                  <c:v>3</c:v>
                </c:pt>
                <c:pt idx="4083">
                  <c:v>4</c:v>
                </c:pt>
                <c:pt idx="4084">
                  <c:v>5</c:v>
                </c:pt>
                <c:pt idx="4085">
                  <c:v>6</c:v>
                </c:pt>
                <c:pt idx="4086">
                  <c:v>7</c:v>
                </c:pt>
                <c:pt idx="4087">
                  <c:v>8</c:v>
                </c:pt>
                <c:pt idx="4088">
                  <c:v>9</c:v>
                </c:pt>
                <c:pt idx="4089">
                  <c:v>10</c:v>
                </c:pt>
                <c:pt idx="4090">
                  <c:v>11</c:v>
                </c:pt>
                <c:pt idx="4091">
                  <c:v>12</c:v>
                </c:pt>
                <c:pt idx="4092">
                  <c:v>13</c:v>
                </c:pt>
                <c:pt idx="4093">
                  <c:v>14</c:v>
                </c:pt>
                <c:pt idx="4094">
                  <c:v>15</c:v>
                </c:pt>
                <c:pt idx="4095">
                  <c:v>16</c:v>
                </c:pt>
                <c:pt idx="4096">
                  <c:v>17</c:v>
                </c:pt>
                <c:pt idx="4097">
                  <c:v>18</c:v>
                </c:pt>
                <c:pt idx="4098">
                  <c:v>19</c:v>
                </c:pt>
                <c:pt idx="4099">
                  <c:v>20</c:v>
                </c:pt>
                <c:pt idx="4100">
                  <c:v>21</c:v>
                </c:pt>
                <c:pt idx="4101">
                  <c:v>22</c:v>
                </c:pt>
                <c:pt idx="4102">
                  <c:v>23</c:v>
                </c:pt>
                <c:pt idx="4103">
                  <c:v>24</c:v>
                </c:pt>
                <c:pt idx="4104">
                  <c:v>25</c:v>
                </c:pt>
                <c:pt idx="4105">
                  <c:v>26</c:v>
                </c:pt>
                <c:pt idx="4106">
                  <c:v>27</c:v>
                </c:pt>
                <c:pt idx="4107">
                  <c:v>28</c:v>
                </c:pt>
                <c:pt idx="4108">
                  <c:v>29</c:v>
                </c:pt>
                <c:pt idx="4109">
                  <c:v>30</c:v>
                </c:pt>
                <c:pt idx="4110">
                  <c:v>31</c:v>
                </c:pt>
                <c:pt idx="4111">
                  <c:v>32</c:v>
                </c:pt>
                <c:pt idx="4112">
                  <c:v>33</c:v>
                </c:pt>
                <c:pt idx="4113">
                  <c:v>34</c:v>
                </c:pt>
                <c:pt idx="4114">
                  <c:v>35</c:v>
                </c:pt>
                <c:pt idx="4115">
                  <c:v>36</c:v>
                </c:pt>
                <c:pt idx="4116">
                  <c:v>37</c:v>
                </c:pt>
                <c:pt idx="4117">
                  <c:v>38</c:v>
                </c:pt>
                <c:pt idx="4118">
                  <c:v>39</c:v>
                </c:pt>
                <c:pt idx="4119">
                  <c:v>40</c:v>
                </c:pt>
                <c:pt idx="4120">
                  <c:v>41</c:v>
                </c:pt>
                <c:pt idx="4121">
                  <c:v>42</c:v>
                </c:pt>
                <c:pt idx="4122">
                  <c:v>43</c:v>
                </c:pt>
                <c:pt idx="4123">
                  <c:v>44</c:v>
                </c:pt>
                <c:pt idx="4124">
                  <c:v>45</c:v>
                </c:pt>
                <c:pt idx="4125">
                  <c:v>46</c:v>
                </c:pt>
                <c:pt idx="4126">
                  <c:v>47</c:v>
                </c:pt>
                <c:pt idx="4127">
                  <c:v>48</c:v>
                </c:pt>
                <c:pt idx="4128">
                  <c:v>49</c:v>
                </c:pt>
                <c:pt idx="4129">
                  <c:v>50</c:v>
                </c:pt>
                <c:pt idx="4130">
                  <c:v>51</c:v>
                </c:pt>
                <c:pt idx="4131">
                  <c:v>52</c:v>
                </c:pt>
                <c:pt idx="4132">
                  <c:v>53</c:v>
                </c:pt>
                <c:pt idx="4133">
                  <c:v>54</c:v>
                </c:pt>
                <c:pt idx="4134">
                  <c:v>55</c:v>
                </c:pt>
                <c:pt idx="4135">
                  <c:v>56</c:v>
                </c:pt>
                <c:pt idx="4136">
                  <c:v>57</c:v>
                </c:pt>
                <c:pt idx="4137">
                  <c:v>58</c:v>
                </c:pt>
                <c:pt idx="4138">
                  <c:v>59</c:v>
                </c:pt>
                <c:pt idx="4139">
                  <c:v>60</c:v>
                </c:pt>
                <c:pt idx="4140">
                  <c:v>1</c:v>
                </c:pt>
                <c:pt idx="4141">
                  <c:v>2</c:v>
                </c:pt>
                <c:pt idx="4142">
                  <c:v>3</c:v>
                </c:pt>
                <c:pt idx="4143">
                  <c:v>4</c:v>
                </c:pt>
                <c:pt idx="4144">
                  <c:v>5</c:v>
                </c:pt>
                <c:pt idx="4145">
                  <c:v>6</c:v>
                </c:pt>
                <c:pt idx="4146">
                  <c:v>7</c:v>
                </c:pt>
                <c:pt idx="4147">
                  <c:v>8</c:v>
                </c:pt>
                <c:pt idx="4148">
                  <c:v>9</c:v>
                </c:pt>
                <c:pt idx="4149">
                  <c:v>10</c:v>
                </c:pt>
                <c:pt idx="4150">
                  <c:v>11</c:v>
                </c:pt>
                <c:pt idx="4151">
                  <c:v>12</c:v>
                </c:pt>
                <c:pt idx="4152">
                  <c:v>13</c:v>
                </c:pt>
                <c:pt idx="4153">
                  <c:v>14</c:v>
                </c:pt>
                <c:pt idx="4154">
                  <c:v>15</c:v>
                </c:pt>
                <c:pt idx="4155">
                  <c:v>16</c:v>
                </c:pt>
                <c:pt idx="4156">
                  <c:v>17</c:v>
                </c:pt>
                <c:pt idx="4157">
                  <c:v>18</c:v>
                </c:pt>
                <c:pt idx="4158">
                  <c:v>19</c:v>
                </c:pt>
                <c:pt idx="4159">
                  <c:v>20</c:v>
                </c:pt>
                <c:pt idx="4160">
                  <c:v>21</c:v>
                </c:pt>
                <c:pt idx="4161">
                  <c:v>22</c:v>
                </c:pt>
                <c:pt idx="4162">
                  <c:v>23</c:v>
                </c:pt>
                <c:pt idx="4163">
                  <c:v>24</c:v>
                </c:pt>
                <c:pt idx="4164">
                  <c:v>25</c:v>
                </c:pt>
                <c:pt idx="4165">
                  <c:v>26</c:v>
                </c:pt>
                <c:pt idx="4166">
                  <c:v>27</c:v>
                </c:pt>
                <c:pt idx="4167">
                  <c:v>28</c:v>
                </c:pt>
                <c:pt idx="4168">
                  <c:v>29</c:v>
                </c:pt>
                <c:pt idx="4169">
                  <c:v>30</c:v>
                </c:pt>
                <c:pt idx="4170">
                  <c:v>31</c:v>
                </c:pt>
                <c:pt idx="4171">
                  <c:v>32</c:v>
                </c:pt>
                <c:pt idx="4172">
                  <c:v>33</c:v>
                </c:pt>
                <c:pt idx="4173">
                  <c:v>34</c:v>
                </c:pt>
                <c:pt idx="4174">
                  <c:v>35</c:v>
                </c:pt>
                <c:pt idx="4175">
                  <c:v>36</c:v>
                </c:pt>
                <c:pt idx="4176">
                  <c:v>37</c:v>
                </c:pt>
                <c:pt idx="4177">
                  <c:v>38</c:v>
                </c:pt>
                <c:pt idx="4178">
                  <c:v>39</c:v>
                </c:pt>
                <c:pt idx="4179">
                  <c:v>40</c:v>
                </c:pt>
                <c:pt idx="4180">
                  <c:v>41</c:v>
                </c:pt>
                <c:pt idx="4181">
                  <c:v>42</c:v>
                </c:pt>
                <c:pt idx="4182">
                  <c:v>43</c:v>
                </c:pt>
                <c:pt idx="4183">
                  <c:v>44</c:v>
                </c:pt>
                <c:pt idx="4184">
                  <c:v>45</c:v>
                </c:pt>
                <c:pt idx="4185">
                  <c:v>46</c:v>
                </c:pt>
                <c:pt idx="4186">
                  <c:v>47</c:v>
                </c:pt>
                <c:pt idx="4187">
                  <c:v>48</c:v>
                </c:pt>
                <c:pt idx="4188">
                  <c:v>49</c:v>
                </c:pt>
                <c:pt idx="4189">
                  <c:v>50</c:v>
                </c:pt>
                <c:pt idx="4190">
                  <c:v>51</c:v>
                </c:pt>
                <c:pt idx="4191">
                  <c:v>52</c:v>
                </c:pt>
                <c:pt idx="4192">
                  <c:v>53</c:v>
                </c:pt>
                <c:pt idx="4193">
                  <c:v>54</c:v>
                </c:pt>
                <c:pt idx="4194">
                  <c:v>55</c:v>
                </c:pt>
                <c:pt idx="4195">
                  <c:v>56</c:v>
                </c:pt>
                <c:pt idx="4196">
                  <c:v>57</c:v>
                </c:pt>
                <c:pt idx="4197">
                  <c:v>58</c:v>
                </c:pt>
                <c:pt idx="4198">
                  <c:v>59</c:v>
                </c:pt>
                <c:pt idx="419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49-49E0-9C5B-6EC2B849B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372656"/>
        <c:axId val="843362488"/>
      </c:lineChart>
      <c:catAx>
        <c:axId val="66129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Interruption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89992"/>
        <c:crosses val="autoZero"/>
        <c:auto val="1"/>
        <c:lblAlgn val="ctr"/>
        <c:lblOffset val="100"/>
        <c:noMultiLvlLbl val="0"/>
      </c:catAx>
      <c:valAx>
        <c:axId val="661289992"/>
        <c:scaling>
          <c:orientation val="minMax"/>
          <c:max val="-0.30000000000000004"/>
          <c:min val="-1.1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mV cse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98520"/>
        <c:crosses val="autoZero"/>
        <c:crossBetween val="between"/>
      </c:valAx>
      <c:valAx>
        <c:axId val="843362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372656"/>
        <c:crosses val="max"/>
        <c:crossBetween val="between"/>
      </c:valAx>
      <c:catAx>
        <c:axId val="84337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8433624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8A55D-1C41-440F-8695-827956ECAB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34D7ABD-5947-495A-94ED-A9B0C48B44E4}">
      <dgm:prSet phldrT="[Text]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Detection and Confirmation</a:t>
          </a:r>
          <a:endParaRPr lang="en-US" sz="3000" dirty="0"/>
        </a:p>
      </dgm:t>
    </dgm:pt>
    <dgm:pt modelId="{A9A56460-0C09-450A-A44F-C5C7205D8B75}" type="parTrans" cxnId="{8B11153B-B289-47D3-B8BE-69B4CE8F861B}">
      <dgm:prSet/>
      <dgm:spPr/>
      <dgm:t>
        <a:bodyPr/>
        <a:lstStyle/>
        <a:p>
          <a:endParaRPr lang="en-US"/>
        </a:p>
      </dgm:t>
    </dgm:pt>
    <dgm:pt modelId="{E1429B7D-8D05-4243-9EFE-40CB8B8378D0}" type="sibTrans" cxnId="{8B11153B-B289-47D3-B8BE-69B4CE8F861B}">
      <dgm:prSet/>
      <dgm:spPr/>
      <dgm:t>
        <a:bodyPr/>
        <a:lstStyle/>
        <a:p>
          <a:endParaRPr lang="en-US"/>
        </a:p>
      </dgm:t>
    </dgm:pt>
    <dgm:pt modelId="{DE809174-A84F-48FC-8F98-126137732076}">
      <dgm:prSet phldrT="[Text]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Mitigation and Monitoring</a:t>
          </a:r>
          <a:endParaRPr lang="en-US" sz="1100" dirty="0"/>
        </a:p>
      </dgm:t>
    </dgm:pt>
    <dgm:pt modelId="{D3FC3C9D-2E51-4829-8A59-C70E5A181B45}" type="parTrans" cxnId="{5D396D96-1832-47D3-8C80-BEF43D8115DC}">
      <dgm:prSet/>
      <dgm:spPr/>
      <dgm:t>
        <a:bodyPr/>
        <a:lstStyle/>
        <a:p>
          <a:endParaRPr lang="en-US"/>
        </a:p>
      </dgm:t>
    </dgm:pt>
    <dgm:pt modelId="{071BA949-05B8-474B-8A99-3CE69774DCF0}" type="sibTrans" cxnId="{5D396D96-1832-47D3-8C80-BEF43D8115DC}">
      <dgm:prSet/>
      <dgm:spPr/>
      <dgm:t>
        <a:bodyPr/>
        <a:lstStyle/>
        <a:p>
          <a:endParaRPr lang="en-US"/>
        </a:p>
      </dgm:t>
    </dgm:pt>
    <dgm:pt modelId="{709E806A-0DC0-4E04-89C6-9B18F6251748}" type="pres">
      <dgm:prSet presAssocID="{23E8A55D-1C41-440F-8695-827956ECABEA}" presName="linearFlow" presStyleCnt="0">
        <dgm:presLayoutVars>
          <dgm:dir/>
          <dgm:resizeHandles val="exact"/>
        </dgm:presLayoutVars>
      </dgm:prSet>
      <dgm:spPr/>
    </dgm:pt>
    <dgm:pt modelId="{3948CDF4-C482-4542-87D9-B572AE028552}" type="pres">
      <dgm:prSet presAssocID="{934D7ABD-5947-495A-94ED-A9B0C48B44E4}" presName="composite" presStyleCnt="0"/>
      <dgm:spPr/>
    </dgm:pt>
    <dgm:pt modelId="{CA2D29EF-1CDE-4204-A9D8-55B54FFA970C}" type="pres">
      <dgm:prSet presAssocID="{934D7ABD-5947-495A-94ED-A9B0C48B44E4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2CE86FD-0FB2-4654-8188-FBD6B88C682C}" type="pres">
      <dgm:prSet presAssocID="{934D7ABD-5947-495A-94ED-A9B0C48B44E4}" presName="txShp" presStyleLbl="node1" presStyleIdx="0" presStyleCnt="2">
        <dgm:presLayoutVars>
          <dgm:bulletEnabled val="1"/>
        </dgm:presLayoutVars>
      </dgm:prSet>
      <dgm:spPr/>
    </dgm:pt>
    <dgm:pt modelId="{B6EC4712-C35B-4177-AB6A-001CF979126E}" type="pres">
      <dgm:prSet presAssocID="{E1429B7D-8D05-4243-9EFE-40CB8B8378D0}" presName="spacing" presStyleCnt="0"/>
      <dgm:spPr/>
    </dgm:pt>
    <dgm:pt modelId="{0A1DE818-DC4D-4C17-A110-58009E50A980}" type="pres">
      <dgm:prSet presAssocID="{DE809174-A84F-48FC-8F98-126137732076}" presName="composite" presStyleCnt="0"/>
      <dgm:spPr/>
    </dgm:pt>
    <dgm:pt modelId="{BB6EBEDB-6C13-4A1F-B9D1-177B233D1F7F}" type="pres">
      <dgm:prSet presAssocID="{DE809174-A84F-48FC-8F98-126137732076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83491CB-34FB-4185-9CA0-7BC4E9E5CD62}" type="pres">
      <dgm:prSet presAssocID="{DE809174-A84F-48FC-8F98-126137732076}" presName="txShp" presStyleLbl="node1" presStyleIdx="1" presStyleCnt="2">
        <dgm:presLayoutVars>
          <dgm:bulletEnabled val="1"/>
        </dgm:presLayoutVars>
      </dgm:prSet>
      <dgm:spPr/>
    </dgm:pt>
  </dgm:ptLst>
  <dgm:cxnLst>
    <dgm:cxn modelId="{8B11153B-B289-47D3-B8BE-69B4CE8F861B}" srcId="{23E8A55D-1C41-440F-8695-827956ECABEA}" destId="{934D7ABD-5947-495A-94ED-A9B0C48B44E4}" srcOrd="0" destOrd="0" parTransId="{A9A56460-0C09-450A-A44F-C5C7205D8B75}" sibTransId="{E1429B7D-8D05-4243-9EFE-40CB8B8378D0}"/>
    <dgm:cxn modelId="{12A99865-8906-428F-B9E9-BE0989C14F67}" type="presOf" srcId="{DE809174-A84F-48FC-8F98-126137732076}" destId="{183491CB-34FB-4185-9CA0-7BC4E9E5CD62}" srcOrd="0" destOrd="0" presId="urn:microsoft.com/office/officeart/2005/8/layout/vList3"/>
    <dgm:cxn modelId="{5370D278-B747-425C-8EA2-DA3D514F60B0}" type="presOf" srcId="{23E8A55D-1C41-440F-8695-827956ECABEA}" destId="{709E806A-0DC0-4E04-89C6-9B18F6251748}" srcOrd="0" destOrd="0" presId="urn:microsoft.com/office/officeart/2005/8/layout/vList3"/>
    <dgm:cxn modelId="{5D396D96-1832-47D3-8C80-BEF43D8115DC}" srcId="{23E8A55D-1C41-440F-8695-827956ECABEA}" destId="{DE809174-A84F-48FC-8F98-126137732076}" srcOrd="1" destOrd="0" parTransId="{D3FC3C9D-2E51-4829-8A59-C70E5A181B45}" sibTransId="{071BA949-05B8-474B-8A99-3CE69774DCF0}"/>
    <dgm:cxn modelId="{FFF33AFD-8E65-43FD-8A31-801BFAFF0B1C}" type="presOf" srcId="{934D7ABD-5947-495A-94ED-A9B0C48B44E4}" destId="{B2CE86FD-0FB2-4654-8188-FBD6B88C682C}" srcOrd="0" destOrd="0" presId="urn:microsoft.com/office/officeart/2005/8/layout/vList3"/>
    <dgm:cxn modelId="{79BA4AAC-79B6-402E-A9A0-719E7AC7AF04}" type="presParOf" srcId="{709E806A-0DC0-4E04-89C6-9B18F6251748}" destId="{3948CDF4-C482-4542-87D9-B572AE028552}" srcOrd="0" destOrd="0" presId="urn:microsoft.com/office/officeart/2005/8/layout/vList3"/>
    <dgm:cxn modelId="{4EC89C1C-A3EE-48B0-A5D2-F01E1BB7B728}" type="presParOf" srcId="{3948CDF4-C482-4542-87D9-B572AE028552}" destId="{CA2D29EF-1CDE-4204-A9D8-55B54FFA970C}" srcOrd="0" destOrd="0" presId="urn:microsoft.com/office/officeart/2005/8/layout/vList3"/>
    <dgm:cxn modelId="{CAA54447-F304-4EC6-9ED3-D288BA4AD490}" type="presParOf" srcId="{3948CDF4-C482-4542-87D9-B572AE028552}" destId="{B2CE86FD-0FB2-4654-8188-FBD6B88C682C}" srcOrd="1" destOrd="0" presId="urn:microsoft.com/office/officeart/2005/8/layout/vList3"/>
    <dgm:cxn modelId="{BA2AFC4B-4D2F-40B2-AEDE-CD02E6265C5D}" type="presParOf" srcId="{709E806A-0DC0-4E04-89C6-9B18F6251748}" destId="{B6EC4712-C35B-4177-AB6A-001CF979126E}" srcOrd="1" destOrd="0" presId="urn:microsoft.com/office/officeart/2005/8/layout/vList3"/>
    <dgm:cxn modelId="{A65A5C11-60B9-40AC-9FF2-ACB674D3E6B0}" type="presParOf" srcId="{709E806A-0DC0-4E04-89C6-9B18F6251748}" destId="{0A1DE818-DC4D-4C17-A110-58009E50A980}" srcOrd="2" destOrd="0" presId="urn:microsoft.com/office/officeart/2005/8/layout/vList3"/>
    <dgm:cxn modelId="{CB15013A-7140-4C02-9245-A3BFC318EED6}" type="presParOf" srcId="{0A1DE818-DC4D-4C17-A110-58009E50A980}" destId="{BB6EBEDB-6C13-4A1F-B9D1-177B233D1F7F}" srcOrd="0" destOrd="0" presId="urn:microsoft.com/office/officeart/2005/8/layout/vList3"/>
    <dgm:cxn modelId="{F5E52FA2-16B4-47F5-A275-CD7F53FC4EF8}" type="presParOf" srcId="{0A1DE818-DC4D-4C17-A110-58009E50A980}" destId="{183491CB-34FB-4185-9CA0-7BC4E9E5C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8A55D-1C41-440F-8695-827956ECAB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34D7ABD-5947-495A-94ED-A9B0C48B44E4}">
      <dgm:prSet phldrT="[Text]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Detection and Confirmation</a:t>
          </a:r>
          <a:endParaRPr lang="en-US" sz="3000" dirty="0"/>
        </a:p>
      </dgm:t>
    </dgm:pt>
    <dgm:pt modelId="{A9A56460-0C09-450A-A44F-C5C7205D8B75}" type="parTrans" cxnId="{8B11153B-B289-47D3-B8BE-69B4CE8F861B}">
      <dgm:prSet/>
      <dgm:spPr/>
      <dgm:t>
        <a:bodyPr/>
        <a:lstStyle/>
        <a:p>
          <a:endParaRPr lang="en-US"/>
        </a:p>
      </dgm:t>
    </dgm:pt>
    <dgm:pt modelId="{E1429B7D-8D05-4243-9EFE-40CB8B8378D0}" type="sibTrans" cxnId="{8B11153B-B289-47D3-B8BE-69B4CE8F861B}">
      <dgm:prSet/>
      <dgm:spPr/>
      <dgm:t>
        <a:bodyPr/>
        <a:lstStyle/>
        <a:p>
          <a:endParaRPr lang="en-US"/>
        </a:p>
      </dgm:t>
    </dgm:pt>
    <dgm:pt modelId="{DE809174-A84F-48FC-8F98-126137732076}">
      <dgm:prSet phldrT="[Text]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Mitigation and Monitoring</a:t>
          </a:r>
          <a:endParaRPr lang="en-US" sz="1100" dirty="0"/>
        </a:p>
      </dgm:t>
    </dgm:pt>
    <dgm:pt modelId="{D3FC3C9D-2E51-4829-8A59-C70E5A181B45}" type="parTrans" cxnId="{5D396D96-1832-47D3-8C80-BEF43D8115DC}">
      <dgm:prSet/>
      <dgm:spPr/>
      <dgm:t>
        <a:bodyPr/>
        <a:lstStyle/>
        <a:p>
          <a:endParaRPr lang="en-US"/>
        </a:p>
      </dgm:t>
    </dgm:pt>
    <dgm:pt modelId="{071BA949-05B8-474B-8A99-3CE69774DCF0}" type="sibTrans" cxnId="{5D396D96-1832-47D3-8C80-BEF43D8115DC}">
      <dgm:prSet/>
      <dgm:spPr/>
      <dgm:t>
        <a:bodyPr/>
        <a:lstStyle/>
        <a:p>
          <a:endParaRPr lang="en-US"/>
        </a:p>
      </dgm:t>
    </dgm:pt>
    <dgm:pt modelId="{709E806A-0DC0-4E04-89C6-9B18F6251748}" type="pres">
      <dgm:prSet presAssocID="{23E8A55D-1C41-440F-8695-827956ECABEA}" presName="linearFlow" presStyleCnt="0">
        <dgm:presLayoutVars>
          <dgm:dir/>
          <dgm:resizeHandles val="exact"/>
        </dgm:presLayoutVars>
      </dgm:prSet>
      <dgm:spPr/>
    </dgm:pt>
    <dgm:pt modelId="{3948CDF4-C482-4542-87D9-B572AE028552}" type="pres">
      <dgm:prSet presAssocID="{934D7ABD-5947-495A-94ED-A9B0C48B44E4}" presName="composite" presStyleCnt="0"/>
      <dgm:spPr/>
    </dgm:pt>
    <dgm:pt modelId="{CA2D29EF-1CDE-4204-A9D8-55B54FFA970C}" type="pres">
      <dgm:prSet presAssocID="{934D7ABD-5947-495A-94ED-A9B0C48B44E4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2CE86FD-0FB2-4654-8188-FBD6B88C682C}" type="pres">
      <dgm:prSet presAssocID="{934D7ABD-5947-495A-94ED-A9B0C48B44E4}" presName="txShp" presStyleLbl="node1" presStyleIdx="0" presStyleCnt="2">
        <dgm:presLayoutVars>
          <dgm:bulletEnabled val="1"/>
        </dgm:presLayoutVars>
      </dgm:prSet>
      <dgm:spPr/>
    </dgm:pt>
    <dgm:pt modelId="{B6EC4712-C35B-4177-AB6A-001CF979126E}" type="pres">
      <dgm:prSet presAssocID="{E1429B7D-8D05-4243-9EFE-40CB8B8378D0}" presName="spacing" presStyleCnt="0"/>
      <dgm:spPr/>
    </dgm:pt>
    <dgm:pt modelId="{0A1DE818-DC4D-4C17-A110-58009E50A980}" type="pres">
      <dgm:prSet presAssocID="{DE809174-A84F-48FC-8F98-126137732076}" presName="composite" presStyleCnt="0"/>
      <dgm:spPr/>
    </dgm:pt>
    <dgm:pt modelId="{BB6EBEDB-6C13-4A1F-B9D1-177B233D1F7F}" type="pres">
      <dgm:prSet presAssocID="{DE809174-A84F-48FC-8F98-126137732076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83491CB-34FB-4185-9CA0-7BC4E9E5CD62}" type="pres">
      <dgm:prSet presAssocID="{DE809174-A84F-48FC-8F98-126137732076}" presName="txShp" presStyleLbl="node1" presStyleIdx="1" presStyleCnt="2">
        <dgm:presLayoutVars>
          <dgm:bulletEnabled val="1"/>
        </dgm:presLayoutVars>
      </dgm:prSet>
      <dgm:spPr/>
    </dgm:pt>
  </dgm:ptLst>
  <dgm:cxnLst>
    <dgm:cxn modelId="{8B11153B-B289-47D3-B8BE-69B4CE8F861B}" srcId="{23E8A55D-1C41-440F-8695-827956ECABEA}" destId="{934D7ABD-5947-495A-94ED-A9B0C48B44E4}" srcOrd="0" destOrd="0" parTransId="{A9A56460-0C09-450A-A44F-C5C7205D8B75}" sibTransId="{E1429B7D-8D05-4243-9EFE-40CB8B8378D0}"/>
    <dgm:cxn modelId="{12A99865-8906-428F-B9E9-BE0989C14F67}" type="presOf" srcId="{DE809174-A84F-48FC-8F98-126137732076}" destId="{183491CB-34FB-4185-9CA0-7BC4E9E5CD62}" srcOrd="0" destOrd="0" presId="urn:microsoft.com/office/officeart/2005/8/layout/vList3"/>
    <dgm:cxn modelId="{5370D278-B747-425C-8EA2-DA3D514F60B0}" type="presOf" srcId="{23E8A55D-1C41-440F-8695-827956ECABEA}" destId="{709E806A-0DC0-4E04-89C6-9B18F6251748}" srcOrd="0" destOrd="0" presId="urn:microsoft.com/office/officeart/2005/8/layout/vList3"/>
    <dgm:cxn modelId="{5D396D96-1832-47D3-8C80-BEF43D8115DC}" srcId="{23E8A55D-1C41-440F-8695-827956ECABEA}" destId="{DE809174-A84F-48FC-8F98-126137732076}" srcOrd="1" destOrd="0" parTransId="{D3FC3C9D-2E51-4829-8A59-C70E5A181B45}" sibTransId="{071BA949-05B8-474B-8A99-3CE69774DCF0}"/>
    <dgm:cxn modelId="{FFF33AFD-8E65-43FD-8A31-801BFAFF0B1C}" type="presOf" srcId="{934D7ABD-5947-495A-94ED-A9B0C48B44E4}" destId="{B2CE86FD-0FB2-4654-8188-FBD6B88C682C}" srcOrd="0" destOrd="0" presId="urn:microsoft.com/office/officeart/2005/8/layout/vList3"/>
    <dgm:cxn modelId="{79BA4AAC-79B6-402E-A9A0-719E7AC7AF04}" type="presParOf" srcId="{709E806A-0DC0-4E04-89C6-9B18F6251748}" destId="{3948CDF4-C482-4542-87D9-B572AE028552}" srcOrd="0" destOrd="0" presId="urn:microsoft.com/office/officeart/2005/8/layout/vList3"/>
    <dgm:cxn modelId="{4EC89C1C-A3EE-48B0-A5D2-F01E1BB7B728}" type="presParOf" srcId="{3948CDF4-C482-4542-87D9-B572AE028552}" destId="{CA2D29EF-1CDE-4204-A9D8-55B54FFA970C}" srcOrd="0" destOrd="0" presId="urn:microsoft.com/office/officeart/2005/8/layout/vList3"/>
    <dgm:cxn modelId="{CAA54447-F304-4EC6-9ED3-D288BA4AD490}" type="presParOf" srcId="{3948CDF4-C482-4542-87D9-B572AE028552}" destId="{B2CE86FD-0FB2-4654-8188-FBD6B88C682C}" srcOrd="1" destOrd="0" presId="urn:microsoft.com/office/officeart/2005/8/layout/vList3"/>
    <dgm:cxn modelId="{BA2AFC4B-4D2F-40B2-AEDE-CD02E6265C5D}" type="presParOf" srcId="{709E806A-0DC0-4E04-89C6-9B18F6251748}" destId="{B6EC4712-C35B-4177-AB6A-001CF979126E}" srcOrd="1" destOrd="0" presId="urn:microsoft.com/office/officeart/2005/8/layout/vList3"/>
    <dgm:cxn modelId="{A65A5C11-60B9-40AC-9FF2-ACB674D3E6B0}" type="presParOf" srcId="{709E806A-0DC0-4E04-89C6-9B18F6251748}" destId="{0A1DE818-DC4D-4C17-A110-58009E50A980}" srcOrd="2" destOrd="0" presId="urn:microsoft.com/office/officeart/2005/8/layout/vList3"/>
    <dgm:cxn modelId="{CB15013A-7140-4C02-9245-A3BFC318EED6}" type="presParOf" srcId="{0A1DE818-DC4D-4C17-A110-58009E50A980}" destId="{BB6EBEDB-6C13-4A1F-B9D1-177B233D1F7F}" srcOrd="0" destOrd="0" presId="urn:microsoft.com/office/officeart/2005/8/layout/vList3"/>
    <dgm:cxn modelId="{F5E52FA2-16B4-47F5-A275-CD7F53FC4EF8}" type="presParOf" srcId="{0A1DE818-DC4D-4C17-A110-58009E50A980}" destId="{183491CB-34FB-4185-9CA0-7BC4E9E5C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E86FD-0FB2-4654-8188-FBD6B88C682C}">
      <dsp:nvSpPr>
        <dsp:cNvPr id="0" name=""/>
        <dsp:cNvSpPr/>
      </dsp:nvSpPr>
      <dsp:spPr>
        <a:xfrm rot="10800000">
          <a:off x="1766177" y="39"/>
          <a:ext cx="5396674" cy="1627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6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Detection and Confirmation</a:t>
          </a:r>
          <a:endParaRPr lang="en-US" sz="3000" kern="1200" dirty="0"/>
        </a:p>
      </dsp:txBody>
      <dsp:txXfrm rot="10800000">
        <a:off x="2173041" y="39"/>
        <a:ext cx="4989810" cy="1627458"/>
      </dsp:txXfrm>
    </dsp:sp>
    <dsp:sp modelId="{CA2D29EF-1CDE-4204-A9D8-55B54FFA970C}">
      <dsp:nvSpPr>
        <dsp:cNvPr id="0" name=""/>
        <dsp:cNvSpPr/>
      </dsp:nvSpPr>
      <dsp:spPr>
        <a:xfrm>
          <a:off x="952448" y="39"/>
          <a:ext cx="1627458" cy="16274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491CB-34FB-4185-9CA0-7BC4E9E5CD62}">
      <dsp:nvSpPr>
        <dsp:cNvPr id="0" name=""/>
        <dsp:cNvSpPr/>
      </dsp:nvSpPr>
      <dsp:spPr>
        <a:xfrm rot="10800000">
          <a:off x="1766177" y="2113306"/>
          <a:ext cx="5396674" cy="1627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6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Mitigation and Monitoring</a:t>
          </a:r>
          <a:endParaRPr lang="en-US" sz="1100" kern="1200" dirty="0"/>
        </a:p>
      </dsp:txBody>
      <dsp:txXfrm rot="10800000">
        <a:off x="2173041" y="2113306"/>
        <a:ext cx="4989810" cy="1627458"/>
      </dsp:txXfrm>
    </dsp:sp>
    <dsp:sp modelId="{BB6EBEDB-6C13-4A1F-B9D1-177B233D1F7F}">
      <dsp:nvSpPr>
        <dsp:cNvPr id="0" name=""/>
        <dsp:cNvSpPr/>
      </dsp:nvSpPr>
      <dsp:spPr>
        <a:xfrm>
          <a:off x="952448" y="2113306"/>
          <a:ext cx="1627458" cy="162745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E86FD-0FB2-4654-8188-FBD6B88C682C}">
      <dsp:nvSpPr>
        <dsp:cNvPr id="0" name=""/>
        <dsp:cNvSpPr/>
      </dsp:nvSpPr>
      <dsp:spPr>
        <a:xfrm rot="10800000">
          <a:off x="1766177" y="39"/>
          <a:ext cx="5396674" cy="1627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6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Detection and Confirmation</a:t>
          </a:r>
          <a:endParaRPr lang="en-US" sz="3000" kern="1200" dirty="0"/>
        </a:p>
      </dsp:txBody>
      <dsp:txXfrm rot="10800000">
        <a:off x="2173041" y="39"/>
        <a:ext cx="4989810" cy="1627458"/>
      </dsp:txXfrm>
    </dsp:sp>
    <dsp:sp modelId="{CA2D29EF-1CDE-4204-A9D8-55B54FFA970C}">
      <dsp:nvSpPr>
        <dsp:cNvPr id="0" name=""/>
        <dsp:cNvSpPr/>
      </dsp:nvSpPr>
      <dsp:spPr>
        <a:xfrm>
          <a:off x="952448" y="39"/>
          <a:ext cx="1627458" cy="16274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491CB-34FB-4185-9CA0-7BC4E9E5CD62}">
      <dsp:nvSpPr>
        <dsp:cNvPr id="0" name=""/>
        <dsp:cNvSpPr/>
      </dsp:nvSpPr>
      <dsp:spPr>
        <a:xfrm rot="10800000">
          <a:off x="1766177" y="2113306"/>
          <a:ext cx="5396674" cy="1627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6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Mitigation and Monitoring</a:t>
          </a:r>
          <a:endParaRPr lang="en-US" sz="1100" kern="1200" dirty="0"/>
        </a:p>
      </dsp:txBody>
      <dsp:txXfrm rot="10800000">
        <a:off x="2173041" y="2113306"/>
        <a:ext cx="4989810" cy="1627458"/>
      </dsp:txXfrm>
    </dsp:sp>
    <dsp:sp modelId="{BB6EBEDB-6C13-4A1F-B9D1-177B233D1F7F}">
      <dsp:nvSpPr>
        <dsp:cNvPr id="0" name=""/>
        <dsp:cNvSpPr/>
      </dsp:nvSpPr>
      <dsp:spPr>
        <a:xfrm>
          <a:off x="952448" y="2113306"/>
          <a:ext cx="1627458" cy="162745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0.0636</cdr:x>
      <cdr:y>0.87994</cdr:y>
    </cdr:from>
    <cdr:to>
      <cdr:x>0.11444</cdr:x>
      <cdr:y>0.92063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id="{9CB348B2-8A12-4C74-97F1-8BD3BEDC1AC1}"/>
            </a:ext>
          </a:extLst>
        </cdr:cNvPr>
        <cdr:cNvSpPr/>
      </cdr:nvSpPr>
      <cdr:spPr>
        <a:xfrm xmlns:a="http://schemas.openxmlformats.org/drawingml/2006/main">
          <a:off x="606209" y="3907019"/>
          <a:ext cx="484623" cy="1806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All off</a:t>
          </a:r>
        </a:p>
      </cdr:txBody>
    </cdr:sp>
  </cdr:relSizeAnchor>
  <cdr:relSizeAnchor xmlns:cdr="http://schemas.openxmlformats.org/drawingml/2006/chartDrawing">
    <cdr:from>
      <cdr:x>0.18995</cdr:x>
      <cdr:y>0.88049</cdr:y>
    </cdr:from>
    <cdr:to>
      <cdr:x>0.2408</cdr:x>
      <cdr:y>0.92098</cdr:y>
    </cdr:to>
    <cdr:sp macro="" textlink="">
      <cdr:nvSpPr>
        <cdr:cNvPr id="19" name="Rectangle 18">
          <a:extLst xmlns:a="http://schemas.openxmlformats.org/drawingml/2006/main">
            <a:ext uri="{FF2B5EF4-FFF2-40B4-BE49-F238E27FC236}">
              <a16:creationId xmlns:a16="http://schemas.microsoft.com/office/drawing/2014/main" id="{734ADED0-2E2C-40E8-91D1-DD22A051A6F8}"/>
            </a:ext>
          </a:extLst>
        </cdr:cNvPr>
        <cdr:cNvSpPr/>
      </cdr:nvSpPr>
      <cdr:spPr>
        <a:xfrm xmlns:a="http://schemas.openxmlformats.org/drawingml/2006/main">
          <a:off x="1810713" y="3909488"/>
          <a:ext cx="484624" cy="1797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Targa</a:t>
          </a:r>
        </a:p>
      </cdr:txBody>
    </cdr:sp>
  </cdr:relSizeAnchor>
  <cdr:relSizeAnchor xmlns:cdr="http://schemas.openxmlformats.org/drawingml/2006/chartDrawing">
    <cdr:from>
      <cdr:x>0.2412</cdr:x>
      <cdr:y>0.88049</cdr:y>
    </cdr:from>
    <cdr:to>
      <cdr:x>0.26448</cdr:x>
      <cdr:y>0.9227</cdr:y>
    </cdr:to>
    <cdr:sp macro="" textlink="">
      <cdr:nvSpPr>
        <cdr:cNvPr id="20" name="Rectangle 19">
          <a:extLst xmlns:a="http://schemas.openxmlformats.org/drawingml/2006/main">
            <a:ext uri="{FF2B5EF4-FFF2-40B4-BE49-F238E27FC236}">
              <a16:creationId xmlns:a16="http://schemas.microsoft.com/office/drawing/2014/main" id="{0D5BB0A0-C2C8-41EA-AAEB-F6881345A1DD}"/>
            </a:ext>
          </a:extLst>
        </cdr:cNvPr>
        <cdr:cNvSpPr/>
      </cdr:nvSpPr>
      <cdr:spPr>
        <a:xfrm xmlns:a="http://schemas.openxmlformats.org/drawingml/2006/main">
          <a:off x="2293943" y="3909487"/>
          <a:ext cx="221401" cy="1874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0.26572</cdr:x>
      <cdr:y>0.88109</cdr:y>
    </cdr:from>
    <cdr:to>
      <cdr:x>0.31952</cdr:x>
      <cdr:y>0.92137</cdr:y>
    </cdr:to>
    <cdr:sp macro="" textlink="">
      <cdr:nvSpPr>
        <cdr:cNvPr id="27" name="Rectangle 26">
          <a:extLst xmlns:a="http://schemas.openxmlformats.org/drawingml/2006/main">
            <a:ext uri="{FF2B5EF4-FFF2-40B4-BE49-F238E27FC236}">
              <a16:creationId xmlns:a16="http://schemas.microsoft.com/office/drawing/2014/main" id="{6FD969F9-86F7-48ED-BD19-EE5FA2DCCE80}"/>
            </a:ext>
          </a:extLst>
        </cdr:cNvPr>
        <cdr:cNvSpPr/>
      </cdr:nvSpPr>
      <cdr:spPr>
        <a:xfrm xmlns:a="http://schemas.openxmlformats.org/drawingml/2006/main">
          <a:off x="2526481" y="3912138"/>
          <a:ext cx="511544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Wink</a:t>
          </a:r>
        </a:p>
      </cdr:txBody>
    </cdr:sp>
  </cdr:relSizeAnchor>
  <cdr:relSizeAnchor xmlns:cdr="http://schemas.openxmlformats.org/drawingml/2006/chartDrawing">
    <cdr:from>
      <cdr:x>0.11551</cdr:x>
      <cdr:y>0.88073</cdr:y>
    </cdr:from>
    <cdr:to>
      <cdr:x>0.18954</cdr:x>
      <cdr:y>0.92142</cdr:y>
    </cdr:to>
    <cdr:sp macro="" textlink="">
      <cdr:nvSpPr>
        <cdr:cNvPr id="25" name="Rectangle 24">
          <a:extLst xmlns:a="http://schemas.openxmlformats.org/drawingml/2006/main">
            <a:ext uri="{FF2B5EF4-FFF2-40B4-BE49-F238E27FC236}">
              <a16:creationId xmlns:a16="http://schemas.microsoft.com/office/drawing/2014/main" id="{3136CD4E-BDEE-4570-97E6-EEF349EEEB06}"/>
            </a:ext>
          </a:extLst>
        </cdr:cNvPr>
        <cdr:cNvSpPr/>
      </cdr:nvSpPr>
      <cdr:spPr>
        <a:xfrm xmlns:a="http://schemas.openxmlformats.org/drawingml/2006/main">
          <a:off x="1098493" y="3910553"/>
          <a:ext cx="704051" cy="1806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On</a:t>
          </a:r>
        </a:p>
      </cdr:txBody>
    </cdr:sp>
  </cdr:relSizeAnchor>
  <cdr:relSizeAnchor xmlns:cdr="http://schemas.openxmlformats.org/drawingml/2006/chartDrawing">
    <cdr:from>
      <cdr:x>0.3209</cdr:x>
      <cdr:y>0.88109</cdr:y>
    </cdr:from>
    <cdr:to>
      <cdr:x>0.34418</cdr:x>
      <cdr:y>0.92331</cdr:y>
    </cdr:to>
    <cdr:sp macro="" textlink="">
      <cdr:nvSpPr>
        <cdr:cNvPr id="29" name="Rectangle 28">
          <a:extLst xmlns:a="http://schemas.openxmlformats.org/drawingml/2006/main">
            <a:ext uri="{FF2B5EF4-FFF2-40B4-BE49-F238E27FC236}">
              <a16:creationId xmlns:a16="http://schemas.microsoft.com/office/drawing/2014/main" id="{C28C1928-3BD7-4FF8-B2DA-B94928E1D6C4}"/>
            </a:ext>
          </a:extLst>
        </cdr:cNvPr>
        <cdr:cNvSpPr/>
      </cdr:nvSpPr>
      <cdr:spPr>
        <a:xfrm xmlns:a="http://schemas.openxmlformats.org/drawingml/2006/main">
          <a:off x="3051134" y="3912138"/>
          <a:ext cx="221347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0.34522</cdr:x>
      <cdr:y>0.8814</cdr:y>
    </cdr:from>
    <cdr:to>
      <cdr:x>0.39606</cdr:x>
      <cdr:y>0.92325</cdr:y>
    </cdr:to>
    <cdr:sp macro="" textlink="">
      <cdr:nvSpPr>
        <cdr:cNvPr id="30" name="Rectangle 29">
          <a:extLst xmlns:a="http://schemas.openxmlformats.org/drawingml/2006/main">
            <a:ext uri="{FF2B5EF4-FFF2-40B4-BE49-F238E27FC236}">
              <a16:creationId xmlns:a16="http://schemas.microsoft.com/office/drawing/2014/main" id="{16E379E3-C4FF-4D11-BAAB-AAA3ED72AFE2}"/>
            </a:ext>
          </a:extLst>
        </cdr:cNvPr>
        <cdr:cNvSpPr/>
      </cdr:nvSpPr>
      <cdr:spPr>
        <a:xfrm xmlns:a="http://schemas.openxmlformats.org/drawingml/2006/main">
          <a:off x="3282321" y="3913528"/>
          <a:ext cx="483386" cy="1858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KMEP</a:t>
          </a:r>
        </a:p>
      </cdr:txBody>
    </cdr:sp>
  </cdr:relSizeAnchor>
  <cdr:relSizeAnchor xmlns:cdr="http://schemas.openxmlformats.org/drawingml/2006/chartDrawing">
    <cdr:from>
      <cdr:x>0.3976</cdr:x>
      <cdr:y>0.8814</cdr:y>
    </cdr:from>
    <cdr:to>
      <cdr:x>0.42088</cdr:x>
      <cdr:y>0.92362</cdr:y>
    </cdr:to>
    <cdr:sp macro="" textlink="">
      <cdr:nvSpPr>
        <cdr:cNvPr id="31" name="Rectangle 30">
          <a:extLst xmlns:a="http://schemas.openxmlformats.org/drawingml/2006/main">
            <a:ext uri="{FF2B5EF4-FFF2-40B4-BE49-F238E27FC236}">
              <a16:creationId xmlns:a16="http://schemas.microsoft.com/office/drawing/2014/main" id="{E0A76A61-5843-4A2A-A241-16B6BB3C13BB}"/>
            </a:ext>
          </a:extLst>
        </cdr:cNvPr>
        <cdr:cNvSpPr/>
      </cdr:nvSpPr>
      <cdr:spPr>
        <a:xfrm xmlns:a="http://schemas.openxmlformats.org/drawingml/2006/main">
          <a:off x="3780389" y="3913528"/>
          <a:ext cx="221347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0.42168</cdr:x>
      <cdr:y>0.88141</cdr:y>
    </cdr:from>
    <cdr:to>
      <cdr:x>0.47246</cdr:x>
      <cdr:y>0.92169</cdr:y>
    </cdr:to>
    <cdr:sp macro="" textlink="">
      <cdr:nvSpPr>
        <cdr:cNvPr id="32" name="Rectangle 31">
          <a:extLst xmlns:a="http://schemas.openxmlformats.org/drawingml/2006/main">
            <a:ext uri="{FF2B5EF4-FFF2-40B4-BE49-F238E27FC236}">
              <a16:creationId xmlns:a16="http://schemas.microsoft.com/office/drawing/2014/main" id="{573B55B6-F0B3-44D6-9391-EAF5B58876B8}"/>
            </a:ext>
          </a:extLst>
        </cdr:cNvPr>
        <cdr:cNvSpPr/>
      </cdr:nvSpPr>
      <cdr:spPr>
        <a:xfrm xmlns:a="http://schemas.openxmlformats.org/drawingml/2006/main">
          <a:off x="4009342" y="3913559"/>
          <a:ext cx="482816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Mag</a:t>
          </a:r>
        </a:p>
      </cdr:txBody>
    </cdr:sp>
  </cdr:relSizeAnchor>
  <cdr:relSizeAnchor xmlns:cdr="http://schemas.openxmlformats.org/drawingml/2006/chartDrawing">
    <cdr:from>
      <cdr:x>0.47346</cdr:x>
      <cdr:y>0.88141</cdr:y>
    </cdr:from>
    <cdr:to>
      <cdr:x>0.49674</cdr:x>
      <cdr:y>0.92363</cdr:y>
    </cdr:to>
    <cdr:sp macro="" textlink="">
      <cdr:nvSpPr>
        <cdr:cNvPr id="33" name="Rectangle 32">
          <a:extLst xmlns:a="http://schemas.openxmlformats.org/drawingml/2006/main">
            <a:ext uri="{FF2B5EF4-FFF2-40B4-BE49-F238E27FC236}">
              <a16:creationId xmlns:a16="http://schemas.microsoft.com/office/drawing/2014/main" id="{8252A499-356E-417F-AE5D-5A419756971D}"/>
            </a:ext>
          </a:extLst>
        </cdr:cNvPr>
        <cdr:cNvSpPr/>
      </cdr:nvSpPr>
      <cdr:spPr>
        <a:xfrm xmlns:a="http://schemas.openxmlformats.org/drawingml/2006/main">
          <a:off x="4501667" y="3913560"/>
          <a:ext cx="221347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0.4978</cdr:x>
      <cdr:y>0.88151</cdr:y>
    </cdr:from>
    <cdr:to>
      <cdr:x>0.54864</cdr:x>
      <cdr:y>0.92271</cdr:y>
    </cdr:to>
    <cdr:sp macro="" textlink="">
      <cdr:nvSpPr>
        <cdr:cNvPr id="34" name="Rectangle 33">
          <a:extLst xmlns:a="http://schemas.openxmlformats.org/drawingml/2006/main">
            <a:ext uri="{FF2B5EF4-FFF2-40B4-BE49-F238E27FC236}">
              <a16:creationId xmlns:a16="http://schemas.microsoft.com/office/drawing/2014/main" id="{7023849C-6880-42D5-AF06-1684F06B1EA8}"/>
            </a:ext>
          </a:extLst>
        </cdr:cNvPr>
        <cdr:cNvSpPr/>
      </cdr:nvSpPr>
      <cdr:spPr>
        <a:xfrm xmlns:a="http://schemas.openxmlformats.org/drawingml/2006/main">
          <a:off x="4733127" y="3914004"/>
          <a:ext cx="483387" cy="1829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DCP</a:t>
          </a:r>
        </a:p>
      </cdr:txBody>
    </cdr:sp>
  </cdr:relSizeAnchor>
  <cdr:relSizeAnchor xmlns:cdr="http://schemas.openxmlformats.org/drawingml/2006/chartDrawing">
    <cdr:from>
      <cdr:x>0.54948</cdr:x>
      <cdr:y>0.88151</cdr:y>
    </cdr:from>
    <cdr:to>
      <cdr:x>0.57276</cdr:x>
      <cdr:y>0.92373</cdr:y>
    </cdr:to>
    <cdr:sp macro="" textlink="">
      <cdr:nvSpPr>
        <cdr:cNvPr id="35" name="Rectangle 34">
          <a:extLst xmlns:a="http://schemas.openxmlformats.org/drawingml/2006/main">
            <a:ext uri="{FF2B5EF4-FFF2-40B4-BE49-F238E27FC236}">
              <a16:creationId xmlns:a16="http://schemas.microsoft.com/office/drawing/2014/main" id="{68AFA565-F7DC-47F8-9D5C-87369D55A995}"/>
            </a:ext>
          </a:extLst>
        </cdr:cNvPr>
        <cdr:cNvSpPr/>
      </cdr:nvSpPr>
      <cdr:spPr>
        <a:xfrm xmlns:a="http://schemas.openxmlformats.org/drawingml/2006/main">
          <a:off x="5224465" y="3914003"/>
          <a:ext cx="221347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0.57357</cdr:x>
      <cdr:y>0.88148</cdr:y>
    </cdr:from>
    <cdr:to>
      <cdr:x>0.62434</cdr:x>
      <cdr:y>0.92176</cdr:y>
    </cdr:to>
    <cdr:sp macro="" textlink="">
      <cdr:nvSpPr>
        <cdr:cNvPr id="36" name="Rectangle 35">
          <a:extLst xmlns:a="http://schemas.openxmlformats.org/drawingml/2006/main">
            <a:ext uri="{FF2B5EF4-FFF2-40B4-BE49-F238E27FC236}">
              <a16:creationId xmlns:a16="http://schemas.microsoft.com/office/drawing/2014/main" id="{16F6E9C3-A97A-421B-B8BE-763D037913CD}"/>
            </a:ext>
          </a:extLst>
        </cdr:cNvPr>
        <cdr:cNvSpPr/>
      </cdr:nvSpPr>
      <cdr:spPr>
        <a:xfrm xmlns:a="http://schemas.openxmlformats.org/drawingml/2006/main">
          <a:off x="5453513" y="3913870"/>
          <a:ext cx="482722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Ent</a:t>
          </a:r>
        </a:p>
      </cdr:txBody>
    </cdr:sp>
  </cdr:relSizeAnchor>
  <cdr:relSizeAnchor xmlns:cdr="http://schemas.openxmlformats.org/drawingml/2006/chartDrawing">
    <cdr:from>
      <cdr:x>0.62577</cdr:x>
      <cdr:y>0.88148</cdr:y>
    </cdr:from>
    <cdr:to>
      <cdr:x>0.64905</cdr:x>
      <cdr:y>0.9237</cdr:y>
    </cdr:to>
    <cdr:sp macro="" textlink="">
      <cdr:nvSpPr>
        <cdr:cNvPr id="37" name="Rectangle 36">
          <a:extLst xmlns:a="http://schemas.openxmlformats.org/drawingml/2006/main">
            <a:ext uri="{FF2B5EF4-FFF2-40B4-BE49-F238E27FC236}">
              <a16:creationId xmlns:a16="http://schemas.microsoft.com/office/drawing/2014/main" id="{403E8772-D031-49BF-A770-F489AAD29B34}"/>
            </a:ext>
          </a:extLst>
        </cdr:cNvPr>
        <cdr:cNvSpPr/>
      </cdr:nvSpPr>
      <cdr:spPr>
        <a:xfrm xmlns:a="http://schemas.openxmlformats.org/drawingml/2006/main">
          <a:off x="5949797" y="3913869"/>
          <a:ext cx="221346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0.65036</cdr:x>
      <cdr:y>0.88148</cdr:y>
    </cdr:from>
    <cdr:to>
      <cdr:x>0.7012</cdr:x>
      <cdr:y>0.92268</cdr:y>
    </cdr:to>
    <cdr:sp macro="" textlink="">
      <cdr:nvSpPr>
        <cdr:cNvPr id="38" name="Rectangle 37">
          <a:extLst xmlns:a="http://schemas.openxmlformats.org/drawingml/2006/main">
            <a:ext uri="{FF2B5EF4-FFF2-40B4-BE49-F238E27FC236}">
              <a16:creationId xmlns:a16="http://schemas.microsoft.com/office/drawing/2014/main" id="{3BB5086C-0BA6-4C46-B378-DB8691242579}"/>
            </a:ext>
          </a:extLst>
        </cdr:cNvPr>
        <cdr:cNvSpPr/>
      </cdr:nvSpPr>
      <cdr:spPr>
        <a:xfrm xmlns:a="http://schemas.openxmlformats.org/drawingml/2006/main">
          <a:off x="6183658" y="3913870"/>
          <a:ext cx="483388" cy="1829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Holly</a:t>
          </a:r>
        </a:p>
      </cdr:txBody>
    </cdr:sp>
  </cdr:relSizeAnchor>
  <cdr:relSizeAnchor xmlns:cdr="http://schemas.openxmlformats.org/drawingml/2006/chartDrawing">
    <cdr:from>
      <cdr:x>0.70247</cdr:x>
      <cdr:y>0.88148</cdr:y>
    </cdr:from>
    <cdr:to>
      <cdr:x>0.72575</cdr:x>
      <cdr:y>0.9237</cdr:y>
    </cdr:to>
    <cdr:sp macro="" textlink="">
      <cdr:nvSpPr>
        <cdr:cNvPr id="39" name="Rectangle 38">
          <a:extLst xmlns:a="http://schemas.openxmlformats.org/drawingml/2006/main">
            <a:ext uri="{FF2B5EF4-FFF2-40B4-BE49-F238E27FC236}">
              <a16:creationId xmlns:a16="http://schemas.microsoft.com/office/drawing/2014/main" id="{237BF4BF-DABC-415B-AADA-3EECD445F570}"/>
            </a:ext>
          </a:extLst>
        </cdr:cNvPr>
        <cdr:cNvSpPr/>
      </cdr:nvSpPr>
      <cdr:spPr>
        <a:xfrm xmlns:a="http://schemas.openxmlformats.org/drawingml/2006/main">
          <a:off x="6679050" y="3913870"/>
          <a:ext cx="221346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0.72697</cdr:x>
      <cdr:y>0.88149</cdr:y>
    </cdr:from>
    <cdr:to>
      <cdr:x>0.77775</cdr:x>
      <cdr:y>0.92177</cdr:y>
    </cdr:to>
    <cdr:sp macro="" textlink="">
      <cdr:nvSpPr>
        <cdr:cNvPr id="40" name="Rectangle 39">
          <a:extLst xmlns:a="http://schemas.openxmlformats.org/drawingml/2006/main">
            <a:ext uri="{FF2B5EF4-FFF2-40B4-BE49-F238E27FC236}">
              <a16:creationId xmlns:a16="http://schemas.microsoft.com/office/drawing/2014/main" id="{254A09AB-CDCF-486A-8E84-0712A22D29B3}"/>
            </a:ext>
          </a:extLst>
        </cdr:cNvPr>
        <cdr:cNvSpPr/>
      </cdr:nvSpPr>
      <cdr:spPr>
        <a:xfrm xmlns:a="http://schemas.openxmlformats.org/drawingml/2006/main">
          <a:off x="6912056" y="3913901"/>
          <a:ext cx="482817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Cim</a:t>
          </a:r>
        </a:p>
      </cdr:txBody>
    </cdr:sp>
  </cdr:relSizeAnchor>
  <cdr:relSizeAnchor xmlns:cdr="http://schemas.openxmlformats.org/drawingml/2006/chartDrawing">
    <cdr:from>
      <cdr:x>0.77918</cdr:x>
      <cdr:y>0.88149</cdr:y>
    </cdr:from>
    <cdr:to>
      <cdr:x>0.80246</cdr:x>
      <cdr:y>0.9237</cdr:y>
    </cdr:to>
    <cdr:sp macro="" textlink="">
      <cdr:nvSpPr>
        <cdr:cNvPr id="41" name="Rectangle 40">
          <a:extLst xmlns:a="http://schemas.openxmlformats.org/drawingml/2006/main">
            <a:ext uri="{FF2B5EF4-FFF2-40B4-BE49-F238E27FC236}">
              <a16:creationId xmlns:a16="http://schemas.microsoft.com/office/drawing/2014/main" id="{42F14ED5-1EAA-444E-9597-3EFF68C7A947}"/>
            </a:ext>
          </a:extLst>
        </cdr:cNvPr>
        <cdr:cNvSpPr/>
      </cdr:nvSpPr>
      <cdr:spPr>
        <a:xfrm xmlns:a="http://schemas.openxmlformats.org/drawingml/2006/main">
          <a:off x="7408434" y="3913901"/>
          <a:ext cx="221347" cy="1874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0.8037</cdr:x>
      <cdr:y>0.88169</cdr:y>
    </cdr:from>
    <cdr:to>
      <cdr:x>0.85454</cdr:x>
      <cdr:y>0.92288</cdr:y>
    </cdr:to>
    <cdr:sp macro="" textlink="">
      <cdr:nvSpPr>
        <cdr:cNvPr id="42" name="Rectangle 41">
          <a:extLst xmlns:a="http://schemas.openxmlformats.org/drawingml/2006/main">
            <a:ext uri="{FF2B5EF4-FFF2-40B4-BE49-F238E27FC236}">
              <a16:creationId xmlns:a16="http://schemas.microsoft.com/office/drawing/2014/main" id="{D7B16DD9-B6E6-44FC-8DE9-CE6AA167148F}"/>
            </a:ext>
          </a:extLst>
        </cdr:cNvPr>
        <cdr:cNvSpPr/>
      </cdr:nvSpPr>
      <cdr:spPr>
        <a:xfrm xmlns:a="http://schemas.openxmlformats.org/drawingml/2006/main">
          <a:off x="7641631" y="3914790"/>
          <a:ext cx="483387" cy="1828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S Crk</a:t>
          </a:r>
        </a:p>
      </cdr:txBody>
    </cdr:sp>
  </cdr:relSizeAnchor>
  <cdr:relSizeAnchor xmlns:cdr="http://schemas.openxmlformats.org/drawingml/2006/chartDrawing">
    <cdr:from>
      <cdr:x>0.85582</cdr:x>
      <cdr:y>0.88169</cdr:y>
    </cdr:from>
    <cdr:to>
      <cdr:x>0.87909</cdr:x>
      <cdr:y>0.9239</cdr:y>
    </cdr:to>
    <cdr:sp macro="" textlink="">
      <cdr:nvSpPr>
        <cdr:cNvPr id="43" name="Rectangle 42">
          <a:extLst xmlns:a="http://schemas.openxmlformats.org/drawingml/2006/main">
            <a:ext uri="{FF2B5EF4-FFF2-40B4-BE49-F238E27FC236}">
              <a16:creationId xmlns:a16="http://schemas.microsoft.com/office/drawing/2014/main" id="{99C5B186-E578-4373-84D7-698E82B761A4}"/>
            </a:ext>
          </a:extLst>
        </cdr:cNvPr>
        <cdr:cNvSpPr/>
      </cdr:nvSpPr>
      <cdr:spPr>
        <a:xfrm xmlns:a="http://schemas.openxmlformats.org/drawingml/2006/main">
          <a:off x="8137117" y="3914789"/>
          <a:ext cx="221252" cy="1874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0.8799</cdr:x>
      <cdr:y>0.88165</cdr:y>
    </cdr:from>
    <cdr:to>
      <cdr:x>0.93067</cdr:x>
      <cdr:y>0.92357</cdr:y>
    </cdr:to>
    <cdr:sp macro="" textlink="">
      <cdr:nvSpPr>
        <cdr:cNvPr id="44" name="Rectangle 43">
          <a:extLst xmlns:a="http://schemas.openxmlformats.org/drawingml/2006/main">
            <a:ext uri="{FF2B5EF4-FFF2-40B4-BE49-F238E27FC236}">
              <a16:creationId xmlns:a16="http://schemas.microsoft.com/office/drawing/2014/main" id="{396CCC90-1C0E-49AB-8C2F-B612A0866C54}"/>
            </a:ext>
          </a:extLst>
        </cdr:cNvPr>
        <cdr:cNvSpPr/>
      </cdr:nvSpPr>
      <cdr:spPr>
        <a:xfrm xmlns:a="http://schemas.openxmlformats.org/drawingml/2006/main">
          <a:off x="8366070" y="3914612"/>
          <a:ext cx="482721" cy="1861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800"/>
        </a:p>
      </cdr:txBody>
    </cdr:sp>
  </cdr:relSizeAnchor>
  <cdr:relSizeAnchor xmlns:cdr="http://schemas.openxmlformats.org/drawingml/2006/chartDrawing">
    <cdr:from>
      <cdr:x>0.93207</cdr:x>
      <cdr:y>0.88099</cdr:y>
    </cdr:from>
    <cdr:to>
      <cdr:x>0.95535</cdr:x>
      <cdr:y>0.92321</cdr:y>
    </cdr:to>
    <cdr:sp macro="" textlink="">
      <cdr:nvSpPr>
        <cdr:cNvPr id="45" name="Rectangle 44">
          <a:extLst xmlns:a="http://schemas.openxmlformats.org/drawingml/2006/main">
            <a:ext uri="{FF2B5EF4-FFF2-40B4-BE49-F238E27FC236}">
              <a16:creationId xmlns:a16="http://schemas.microsoft.com/office/drawing/2014/main" id="{2E2892A8-625D-4700-9F8C-22089E72CE6E}"/>
            </a:ext>
          </a:extLst>
        </cdr:cNvPr>
        <cdr:cNvSpPr/>
      </cdr:nvSpPr>
      <cdr:spPr>
        <a:xfrm xmlns:a="http://schemas.openxmlformats.org/drawingml/2006/main">
          <a:off x="8862163" y="3911713"/>
          <a:ext cx="221346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0.06742</cdr:x>
      <cdr:y>0.88281</cdr:y>
    </cdr:from>
    <cdr:to>
      <cdr:x>0.11602</cdr:x>
      <cdr:y>0.9235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id="{9CB348B2-8A12-4C74-97F1-8BD3BEDC1AC1}"/>
            </a:ext>
          </a:extLst>
        </cdr:cNvPr>
        <cdr:cNvSpPr/>
      </cdr:nvSpPr>
      <cdr:spPr>
        <a:xfrm xmlns:a="http://schemas.openxmlformats.org/drawingml/2006/main">
          <a:off x="644699" y="3919761"/>
          <a:ext cx="464754" cy="1806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All off</a:t>
          </a:r>
        </a:p>
      </cdr:txBody>
    </cdr:sp>
  </cdr:relSizeAnchor>
  <cdr:relSizeAnchor xmlns:cdr="http://schemas.openxmlformats.org/drawingml/2006/chartDrawing">
    <cdr:from>
      <cdr:x>0.1954</cdr:x>
      <cdr:y>0.88344</cdr:y>
    </cdr:from>
    <cdr:to>
      <cdr:x>0.24347</cdr:x>
      <cdr:y>0.92393</cdr:y>
    </cdr:to>
    <cdr:sp macro="" textlink="">
      <cdr:nvSpPr>
        <cdr:cNvPr id="19" name="Rectangle 18">
          <a:extLst xmlns:a="http://schemas.openxmlformats.org/drawingml/2006/main">
            <a:ext uri="{FF2B5EF4-FFF2-40B4-BE49-F238E27FC236}">
              <a16:creationId xmlns:a16="http://schemas.microsoft.com/office/drawing/2014/main" id="{734ADED0-2E2C-40E8-91D1-DD22A051A6F8}"/>
            </a:ext>
          </a:extLst>
        </cdr:cNvPr>
        <cdr:cNvSpPr/>
      </cdr:nvSpPr>
      <cdr:spPr>
        <a:xfrm xmlns:a="http://schemas.openxmlformats.org/drawingml/2006/main">
          <a:off x="1859872" y="3922569"/>
          <a:ext cx="457584" cy="1797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Targa</a:t>
          </a:r>
        </a:p>
      </cdr:txBody>
    </cdr:sp>
  </cdr:relSizeAnchor>
  <cdr:relSizeAnchor xmlns:cdr="http://schemas.openxmlformats.org/drawingml/2006/chartDrawing">
    <cdr:from>
      <cdr:x>0.24425</cdr:x>
      <cdr:y>0.88351</cdr:y>
    </cdr:from>
    <cdr:to>
      <cdr:x>0.26904</cdr:x>
      <cdr:y>0.92572</cdr:y>
    </cdr:to>
    <cdr:sp macro="" textlink="">
      <cdr:nvSpPr>
        <cdr:cNvPr id="20" name="Rectangle 19">
          <a:extLst xmlns:a="http://schemas.openxmlformats.org/drawingml/2006/main">
            <a:ext uri="{FF2B5EF4-FFF2-40B4-BE49-F238E27FC236}">
              <a16:creationId xmlns:a16="http://schemas.microsoft.com/office/drawing/2014/main" id="{0D5BB0A0-C2C8-41EA-AAEB-F6881345A1DD}"/>
            </a:ext>
          </a:extLst>
        </cdr:cNvPr>
        <cdr:cNvSpPr/>
      </cdr:nvSpPr>
      <cdr:spPr>
        <a:xfrm xmlns:a="http://schemas.openxmlformats.org/drawingml/2006/main">
          <a:off x="2324859" y="3922887"/>
          <a:ext cx="235930" cy="1874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0.26832</cdr:x>
      <cdr:y>0.88426</cdr:y>
    </cdr:from>
    <cdr:to>
      <cdr:x>0.32041</cdr:x>
      <cdr:y>0.92454</cdr:y>
    </cdr:to>
    <cdr:sp macro="" textlink="">
      <cdr:nvSpPr>
        <cdr:cNvPr id="27" name="Rectangle 26">
          <a:extLst xmlns:a="http://schemas.openxmlformats.org/drawingml/2006/main">
            <a:ext uri="{FF2B5EF4-FFF2-40B4-BE49-F238E27FC236}">
              <a16:creationId xmlns:a16="http://schemas.microsoft.com/office/drawing/2014/main" id="{6FD969F9-86F7-48ED-BD19-EE5FA2DCCE80}"/>
            </a:ext>
          </a:extLst>
        </cdr:cNvPr>
        <cdr:cNvSpPr/>
      </cdr:nvSpPr>
      <cdr:spPr>
        <a:xfrm xmlns:a="http://schemas.openxmlformats.org/drawingml/2006/main">
          <a:off x="2553999" y="3926236"/>
          <a:ext cx="495789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Wink</a:t>
          </a:r>
        </a:p>
      </cdr:txBody>
    </cdr:sp>
  </cdr:relSizeAnchor>
  <cdr:relSizeAnchor xmlns:cdr="http://schemas.openxmlformats.org/drawingml/2006/chartDrawing">
    <cdr:from>
      <cdr:x>0.11671</cdr:x>
      <cdr:y>0.88271</cdr:y>
    </cdr:from>
    <cdr:to>
      <cdr:x>0.19447</cdr:x>
      <cdr:y>0.9234</cdr:y>
    </cdr:to>
    <cdr:sp macro="" textlink="">
      <cdr:nvSpPr>
        <cdr:cNvPr id="25" name="Rectangle 24">
          <a:extLst xmlns:a="http://schemas.openxmlformats.org/drawingml/2006/main">
            <a:ext uri="{FF2B5EF4-FFF2-40B4-BE49-F238E27FC236}">
              <a16:creationId xmlns:a16="http://schemas.microsoft.com/office/drawing/2014/main" id="{3136CD4E-BDEE-4570-97E6-EEF349EEEB06}"/>
            </a:ext>
          </a:extLst>
        </cdr:cNvPr>
        <cdr:cNvSpPr/>
      </cdr:nvSpPr>
      <cdr:spPr>
        <a:xfrm xmlns:a="http://schemas.openxmlformats.org/drawingml/2006/main">
          <a:off x="1110881" y="3919356"/>
          <a:ext cx="740152" cy="18066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On</a:t>
          </a:r>
        </a:p>
      </cdr:txBody>
    </cdr:sp>
  </cdr:relSizeAnchor>
  <cdr:relSizeAnchor xmlns:cdr="http://schemas.openxmlformats.org/drawingml/2006/chartDrawing">
    <cdr:from>
      <cdr:x>0.3209</cdr:x>
      <cdr:y>0.88425</cdr:y>
    </cdr:from>
    <cdr:to>
      <cdr:x>0.34579</cdr:x>
      <cdr:y>0.92647</cdr:y>
    </cdr:to>
    <cdr:sp macro="" textlink="">
      <cdr:nvSpPr>
        <cdr:cNvPr id="29" name="Rectangle 28">
          <a:extLst xmlns:a="http://schemas.openxmlformats.org/drawingml/2006/main">
            <a:ext uri="{FF2B5EF4-FFF2-40B4-BE49-F238E27FC236}">
              <a16:creationId xmlns:a16="http://schemas.microsoft.com/office/drawing/2014/main" id="{C28C1928-3BD7-4FF8-B2DA-B94928E1D6C4}"/>
            </a:ext>
          </a:extLst>
        </cdr:cNvPr>
        <cdr:cNvSpPr/>
      </cdr:nvSpPr>
      <cdr:spPr>
        <a:xfrm xmlns:a="http://schemas.openxmlformats.org/drawingml/2006/main">
          <a:off x="3054435" y="3926184"/>
          <a:ext cx="236964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0.34604</cdr:x>
      <cdr:y>0.88449</cdr:y>
    </cdr:from>
    <cdr:to>
      <cdr:x>0.39558</cdr:x>
      <cdr:y>0.92634</cdr:y>
    </cdr:to>
    <cdr:sp macro="" textlink="">
      <cdr:nvSpPr>
        <cdr:cNvPr id="30" name="Rectangle 29">
          <a:extLst xmlns:a="http://schemas.openxmlformats.org/drawingml/2006/main">
            <a:ext uri="{FF2B5EF4-FFF2-40B4-BE49-F238E27FC236}">
              <a16:creationId xmlns:a16="http://schemas.microsoft.com/office/drawing/2014/main" id="{16E379E3-C4FF-4D11-BAAB-AAA3ED72AFE2}"/>
            </a:ext>
          </a:extLst>
        </cdr:cNvPr>
        <cdr:cNvSpPr/>
      </cdr:nvSpPr>
      <cdr:spPr>
        <a:xfrm xmlns:a="http://schemas.openxmlformats.org/drawingml/2006/main">
          <a:off x="3293715" y="3927244"/>
          <a:ext cx="471609" cy="1858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KMEP</a:t>
          </a:r>
        </a:p>
      </cdr:txBody>
    </cdr:sp>
  </cdr:relSizeAnchor>
  <cdr:relSizeAnchor xmlns:cdr="http://schemas.openxmlformats.org/drawingml/2006/chartDrawing">
    <cdr:from>
      <cdr:x>0.39688</cdr:x>
      <cdr:y>0.88449</cdr:y>
    </cdr:from>
    <cdr:to>
      <cdr:x>0.42146</cdr:x>
      <cdr:y>0.92671</cdr:y>
    </cdr:to>
    <cdr:sp macro="" textlink="">
      <cdr:nvSpPr>
        <cdr:cNvPr id="31" name="Rectangle 30">
          <a:extLst xmlns:a="http://schemas.openxmlformats.org/drawingml/2006/main">
            <a:ext uri="{FF2B5EF4-FFF2-40B4-BE49-F238E27FC236}">
              <a16:creationId xmlns:a16="http://schemas.microsoft.com/office/drawing/2014/main" id="{E0A76A61-5843-4A2A-A241-16B6BB3C13BB}"/>
            </a:ext>
          </a:extLst>
        </cdr:cNvPr>
        <cdr:cNvSpPr/>
      </cdr:nvSpPr>
      <cdr:spPr>
        <a:xfrm xmlns:a="http://schemas.openxmlformats.org/drawingml/2006/main">
          <a:off x="3777616" y="3927245"/>
          <a:ext cx="233964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0.42196</cdr:x>
      <cdr:y>0.88563</cdr:y>
    </cdr:from>
    <cdr:to>
      <cdr:x>0.47173</cdr:x>
      <cdr:y>0.92591</cdr:y>
    </cdr:to>
    <cdr:sp macro="" textlink="">
      <cdr:nvSpPr>
        <cdr:cNvPr id="32" name="Rectangle 31">
          <a:extLst xmlns:a="http://schemas.openxmlformats.org/drawingml/2006/main">
            <a:ext uri="{FF2B5EF4-FFF2-40B4-BE49-F238E27FC236}">
              <a16:creationId xmlns:a16="http://schemas.microsoft.com/office/drawing/2014/main" id="{573B55B6-F0B3-44D6-9391-EAF5B58876B8}"/>
            </a:ext>
          </a:extLst>
        </cdr:cNvPr>
        <cdr:cNvSpPr/>
      </cdr:nvSpPr>
      <cdr:spPr>
        <a:xfrm xmlns:a="http://schemas.openxmlformats.org/drawingml/2006/main">
          <a:off x="4016342" y="3932303"/>
          <a:ext cx="473811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Mag</a:t>
          </a:r>
        </a:p>
      </cdr:txBody>
    </cdr:sp>
  </cdr:relSizeAnchor>
  <cdr:relSizeAnchor xmlns:cdr="http://schemas.openxmlformats.org/drawingml/2006/chartDrawing">
    <cdr:from>
      <cdr:x>0.47173</cdr:x>
      <cdr:y>0.88443</cdr:y>
    </cdr:from>
    <cdr:to>
      <cdr:x>0.49809</cdr:x>
      <cdr:y>0.92665</cdr:y>
    </cdr:to>
    <cdr:sp macro="" textlink="">
      <cdr:nvSpPr>
        <cdr:cNvPr id="33" name="Rectangle 32">
          <a:extLst xmlns:a="http://schemas.openxmlformats.org/drawingml/2006/main">
            <a:ext uri="{FF2B5EF4-FFF2-40B4-BE49-F238E27FC236}">
              <a16:creationId xmlns:a16="http://schemas.microsoft.com/office/drawing/2014/main" id="{8252A499-356E-417F-AE5D-5A419756971D}"/>
            </a:ext>
          </a:extLst>
        </cdr:cNvPr>
        <cdr:cNvSpPr/>
      </cdr:nvSpPr>
      <cdr:spPr>
        <a:xfrm xmlns:a="http://schemas.openxmlformats.org/drawingml/2006/main">
          <a:off x="4490154" y="3926970"/>
          <a:ext cx="250902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0.49907</cdr:x>
      <cdr:y>0.88573</cdr:y>
    </cdr:from>
    <cdr:to>
      <cdr:x>0.54837</cdr:x>
      <cdr:y>0.92693</cdr:y>
    </cdr:to>
    <cdr:sp macro="" textlink="">
      <cdr:nvSpPr>
        <cdr:cNvPr id="34" name="Rectangle 33">
          <a:extLst xmlns:a="http://schemas.openxmlformats.org/drawingml/2006/main">
            <a:ext uri="{FF2B5EF4-FFF2-40B4-BE49-F238E27FC236}">
              <a16:creationId xmlns:a16="http://schemas.microsoft.com/office/drawing/2014/main" id="{7023849C-6880-42D5-AF06-1684F06B1EA8}"/>
            </a:ext>
          </a:extLst>
        </cdr:cNvPr>
        <cdr:cNvSpPr/>
      </cdr:nvSpPr>
      <cdr:spPr>
        <a:xfrm xmlns:a="http://schemas.openxmlformats.org/drawingml/2006/main">
          <a:off x="4750349" y="3932745"/>
          <a:ext cx="469280" cy="1829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DCP</a:t>
          </a:r>
        </a:p>
      </cdr:txBody>
    </cdr:sp>
  </cdr:relSizeAnchor>
  <cdr:relSizeAnchor xmlns:cdr="http://schemas.openxmlformats.org/drawingml/2006/chartDrawing">
    <cdr:from>
      <cdr:x>0.54886</cdr:x>
      <cdr:y>0.88573</cdr:y>
    </cdr:from>
    <cdr:to>
      <cdr:x>0.57327</cdr:x>
      <cdr:y>0.92795</cdr:y>
    </cdr:to>
    <cdr:sp macro="" textlink="">
      <cdr:nvSpPr>
        <cdr:cNvPr id="35" name="Rectangle 34">
          <a:extLst xmlns:a="http://schemas.openxmlformats.org/drawingml/2006/main">
            <a:ext uri="{FF2B5EF4-FFF2-40B4-BE49-F238E27FC236}">
              <a16:creationId xmlns:a16="http://schemas.microsoft.com/office/drawing/2014/main" id="{68AFA565-F7DC-47F8-9D5C-87369D55A995}"/>
            </a:ext>
          </a:extLst>
        </cdr:cNvPr>
        <cdr:cNvSpPr/>
      </cdr:nvSpPr>
      <cdr:spPr>
        <a:xfrm xmlns:a="http://schemas.openxmlformats.org/drawingml/2006/main">
          <a:off x="5224275" y="3932746"/>
          <a:ext cx="232317" cy="1874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0.57473</cdr:x>
      <cdr:y>0.88578</cdr:y>
    </cdr:from>
    <cdr:to>
      <cdr:x>0.62551</cdr:x>
      <cdr:y>0.92606</cdr:y>
    </cdr:to>
    <cdr:sp macro="" textlink="">
      <cdr:nvSpPr>
        <cdr:cNvPr id="36" name="Rectangle 35">
          <a:extLst xmlns:a="http://schemas.openxmlformats.org/drawingml/2006/main">
            <a:ext uri="{FF2B5EF4-FFF2-40B4-BE49-F238E27FC236}">
              <a16:creationId xmlns:a16="http://schemas.microsoft.com/office/drawing/2014/main" id="{16F6E9C3-A97A-421B-B8BE-763D037913CD}"/>
            </a:ext>
          </a:extLst>
        </cdr:cNvPr>
        <cdr:cNvSpPr/>
      </cdr:nvSpPr>
      <cdr:spPr>
        <a:xfrm xmlns:a="http://schemas.openxmlformats.org/drawingml/2006/main">
          <a:off x="5470532" y="3932980"/>
          <a:ext cx="483327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Ent</a:t>
          </a:r>
        </a:p>
      </cdr:txBody>
    </cdr:sp>
  </cdr:relSizeAnchor>
  <cdr:relSizeAnchor xmlns:cdr="http://schemas.openxmlformats.org/drawingml/2006/chartDrawing">
    <cdr:from>
      <cdr:x>0.62599</cdr:x>
      <cdr:y>0.88489</cdr:y>
    </cdr:from>
    <cdr:to>
      <cdr:x>0.64991</cdr:x>
      <cdr:y>0.92711</cdr:y>
    </cdr:to>
    <cdr:sp macro="" textlink="">
      <cdr:nvSpPr>
        <cdr:cNvPr id="37" name="Rectangle 36">
          <a:extLst xmlns:a="http://schemas.openxmlformats.org/drawingml/2006/main">
            <a:ext uri="{FF2B5EF4-FFF2-40B4-BE49-F238E27FC236}">
              <a16:creationId xmlns:a16="http://schemas.microsoft.com/office/drawing/2014/main" id="{403E8772-D031-49BF-A770-F489AAD29B34}"/>
            </a:ext>
          </a:extLst>
        </cdr:cNvPr>
        <cdr:cNvSpPr/>
      </cdr:nvSpPr>
      <cdr:spPr>
        <a:xfrm xmlns:a="http://schemas.openxmlformats.org/drawingml/2006/main">
          <a:off x="5958398" y="3929014"/>
          <a:ext cx="227670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0.65035</cdr:x>
      <cdr:y>0.88587</cdr:y>
    </cdr:from>
    <cdr:to>
      <cdr:x>0.69839</cdr:x>
      <cdr:y>0.92707</cdr:y>
    </cdr:to>
    <cdr:sp macro="" textlink="">
      <cdr:nvSpPr>
        <cdr:cNvPr id="38" name="Rectangle 37">
          <a:extLst xmlns:a="http://schemas.openxmlformats.org/drawingml/2006/main">
            <a:ext uri="{FF2B5EF4-FFF2-40B4-BE49-F238E27FC236}">
              <a16:creationId xmlns:a16="http://schemas.microsoft.com/office/drawing/2014/main" id="{3BB5086C-0BA6-4C46-B378-DB8691242579}"/>
            </a:ext>
          </a:extLst>
        </cdr:cNvPr>
        <cdr:cNvSpPr/>
      </cdr:nvSpPr>
      <cdr:spPr>
        <a:xfrm xmlns:a="http://schemas.openxmlformats.org/drawingml/2006/main">
          <a:off x="6190268" y="3933346"/>
          <a:ext cx="457243" cy="1829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Holly</a:t>
          </a:r>
        </a:p>
      </cdr:txBody>
    </cdr:sp>
  </cdr:relSizeAnchor>
  <cdr:relSizeAnchor xmlns:cdr="http://schemas.openxmlformats.org/drawingml/2006/chartDrawing">
    <cdr:from>
      <cdr:x>0.69916</cdr:x>
      <cdr:y>0.88547</cdr:y>
    </cdr:from>
    <cdr:to>
      <cdr:x>0.72366</cdr:x>
      <cdr:y>0.92769</cdr:y>
    </cdr:to>
    <cdr:sp macro="" textlink="">
      <cdr:nvSpPr>
        <cdr:cNvPr id="39" name="Rectangle 38">
          <a:extLst xmlns:a="http://schemas.openxmlformats.org/drawingml/2006/main">
            <a:ext uri="{FF2B5EF4-FFF2-40B4-BE49-F238E27FC236}">
              <a16:creationId xmlns:a16="http://schemas.microsoft.com/office/drawing/2014/main" id="{237BF4BF-DABC-415B-AADA-3EECD445F570}"/>
            </a:ext>
          </a:extLst>
        </cdr:cNvPr>
        <cdr:cNvSpPr/>
      </cdr:nvSpPr>
      <cdr:spPr>
        <a:xfrm xmlns:a="http://schemas.openxmlformats.org/drawingml/2006/main">
          <a:off x="6654862" y="3931611"/>
          <a:ext cx="233175" cy="1874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0.72484</cdr:x>
      <cdr:y>0.88661</cdr:y>
    </cdr:from>
    <cdr:to>
      <cdr:x>0.77634</cdr:x>
      <cdr:y>0.92689</cdr:y>
    </cdr:to>
    <cdr:sp macro="" textlink="">
      <cdr:nvSpPr>
        <cdr:cNvPr id="40" name="Rectangle 39">
          <a:extLst xmlns:a="http://schemas.openxmlformats.org/drawingml/2006/main">
            <a:ext uri="{FF2B5EF4-FFF2-40B4-BE49-F238E27FC236}">
              <a16:creationId xmlns:a16="http://schemas.microsoft.com/office/drawing/2014/main" id="{254A09AB-CDCF-486A-8E84-0712A22D29B3}"/>
            </a:ext>
          </a:extLst>
        </cdr:cNvPr>
        <cdr:cNvSpPr/>
      </cdr:nvSpPr>
      <cdr:spPr>
        <a:xfrm xmlns:a="http://schemas.openxmlformats.org/drawingml/2006/main">
          <a:off x="6899307" y="3936669"/>
          <a:ext cx="490164" cy="1788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Cim</a:t>
          </a:r>
        </a:p>
      </cdr:txBody>
    </cdr:sp>
  </cdr:relSizeAnchor>
  <cdr:relSizeAnchor xmlns:cdr="http://schemas.openxmlformats.org/drawingml/2006/chartDrawing">
    <cdr:from>
      <cdr:x>0.77716</cdr:x>
      <cdr:y>0.88675</cdr:y>
    </cdr:from>
    <cdr:to>
      <cdr:x>0.80195</cdr:x>
      <cdr:y>0.92896</cdr:y>
    </cdr:to>
    <cdr:sp macro="" textlink="">
      <cdr:nvSpPr>
        <cdr:cNvPr id="41" name="Rectangle 40">
          <a:extLst xmlns:a="http://schemas.openxmlformats.org/drawingml/2006/main">
            <a:ext uri="{FF2B5EF4-FFF2-40B4-BE49-F238E27FC236}">
              <a16:creationId xmlns:a16="http://schemas.microsoft.com/office/drawing/2014/main" id="{42F14ED5-1EAA-444E-9597-3EFF68C7A947}"/>
            </a:ext>
          </a:extLst>
        </cdr:cNvPr>
        <cdr:cNvSpPr/>
      </cdr:nvSpPr>
      <cdr:spPr>
        <a:xfrm xmlns:a="http://schemas.openxmlformats.org/drawingml/2006/main">
          <a:off x="7397332" y="3937263"/>
          <a:ext cx="235930" cy="1874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0.80285</cdr:x>
      <cdr:y>0.88816</cdr:y>
    </cdr:from>
    <cdr:to>
      <cdr:x>0.85044</cdr:x>
      <cdr:y>0.92935</cdr:y>
    </cdr:to>
    <cdr:sp macro="" textlink="">
      <cdr:nvSpPr>
        <cdr:cNvPr id="42" name="Rectangle 41">
          <a:extLst xmlns:a="http://schemas.openxmlformats.org/drawingml/2006/main">
            <a:ext uri="{FF2B5EF4-FFF2-40B4-BE49-F238E27FC236}">
              <a16:creationId xmlns:a16="http://schemas.microsoft.com/office/drawing/2014/main" id="{D7B16DD9-B6E6-44FC-8DE9-CE6AA167148F}"/>
            </a:ext>
          </a:extLst>
        </cdr:cNvPr>
        <cdr:cNvSpPr/>
      </cdr:nvSpPr>
      <cdr:spPr>
        <a:xfrm xmlns:a="http://schemas.openxmlformats.org/drawingml/2006/main">
          <a:off x="7641840" y="3943535"/>
          <a:ext cx="452976" cy="1828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S Crk</a:t>
          </a:r>
        </a:p>
      </cdr:txBody>
    </cdr:sp>
  </cdr:relSizeAnchor>
  <cdr:relSizeAnchor xmlns:cdr="http://schemas.openxmlformats.org/drawingml/2006/chartDrawing">
    <cdr:from>
      <cdr:x>0.85154</cdr:x>
      <cdr:y>0.88921</cdr:y>
    </cdr:from>
    <cdr:to>
      <cdr:x>0.87632</cdr:x>
      <cdr:y>0.93142</cdr:y>
    </cdr:to>
    <cdr:sp macro="" textlink="">
      <cdr:nvSpPr>
        <cdr:cNvPr id="43" name="Rectangle 42">
          <a:extLst xmlns:a="http://schemas.openxmlformats.org/drawingml/2006/main">
            <a:ext uri="{FF2B5EF4-FFF2-40B4-BE49-F238E27FC236}">
              <a16:creationId xmlns:a16="http://schemas.microsoft.com/office/drawing/2014/main" id="{99C5B186-E578-4373-84D7-698E82B761A4}"/>
            </a:ext>
          </a:extLst>
        </cdr:cNvPr>
        <cdr:cNvSpPr/>
      </cdr:nvSpPr>
      <cdr:spPr>
        <a:xfrm xmlns:a="http://schemas.openxmlformats.org/drawingml/2006/main">
          <a:off x="8105331" y="3948181"/>
          <a:ext cx="235830" cy="1874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0.87798</cdr:x>
      <cdr:y>0.88852</cdr:y>
    </cdr:from>
    <cdr:to>
      <cdr:x>0.92931</cdr:x>
      <cdr:y>0.93044</cdr:y>
    </cdr:to>
    <cdr:sp macro="" textlink="">
      <cdr:nvSpPr>
        <cdr:cNvPr id="44" name="Rectangle 43">
          <a:extLst xmlns:a="http://schemas.openxmlformats.org/drawingml/2006/main">
            <a:ext uri="{FF2B5EF4-FFF2-40B4-BE49-F238E27FC236}">
              <a16:creationId xmlns:a16="http://schemas.microsoft.com/office/drawing/2014/main" id="{396CCC90-1C0E-49AB-8C2F-B612A0866C54}"/>
            </a:ext>
          </a:extLst>
        </cdr:cNvPr>
        <cdr:cNvSpPr/>
      </cdr:nvSpPr>
      <cdr:spPr>
        <a:xfrm xmlns:a="http://schemas.openxmlformats.org/drawingml/2006/main">
          <a:off x="8337856" y="3945116"/>
          <a:ext cx="487443" cy="1861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800"/>
        </a:p>
      </cdr:txBody>
    </cdr:sp>
  </cdr:relSizeAnchor>
  <cdr:relSizeAnchor xmlns:cdr="http://schemas.openxmlformats.org/drawingml/2006/chartDrawing">
    <cdr:from>
      <cdr:x>0.92938</cdr:x>
      <cdr:y>0.89139</cdr:y>
    </cdr:from>
    <cdr:to>
      <cdr:x>0.95402</cdr:x>
      <cdr:y>0.93371</cdr:y>
    </cdr:to>
    <cdr:sp macro="" textlink="">
      <cdr:nvSpPr>
        <cdr:cNvPr id="45" name="Rectangle 44">
          <a:extLst xmlns:a="http://schemas.openxmlformats.org/drawingml/2006/main">
            <a:ext uri="{FF2B5EF4-FFF2-40B4-BE49-F238E27FC236}">
              <a16:creationId xmlns:a16="http://schemas.microsoft.com/office/drawing/2014/main" id="{2E2892A8-625D-4700-9F8C-22089E72CE6E}"/>
            </a:ext>
          </a:extLst>
        </cdr:cNvPr>
        <cdr:cNvSpPr/>
      </cdr:nvSpPr>
      <cdr:spPr>
        <a:xfrm xmlns:a="http://schemas.openxmlformats.org/drawingml/2006/main">
          <a:off x="8846187" y="3957863"/>
          <a:ext cx="234552" cy="1879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0.09648</cdr:x>
      <cdr:y>0.32139</cdr:y>
    </cdr:from>
    <cdr:to>
      <cdr:x>0.15066</cdr:x>
      <cdr:y>0.51568</cdr:y>
    </cdr:to>
    <cdr:sp macro="" textlink="">
      <cdr:nvSpPr>
        <cdr:cNvPr id="24" name="Arrow: Right 23">
          <a:extLst xmlns:a="http://schemas.openxmlformats.org/drawingml/2006/main">
            <a:ext uri="{FF2B5EF4-FFF2-40B4-BE49-F238E27FC236}">
              <a16:creationId xmlns:a16="http://schemas.microsoft.com/office/drawing/2014/main" id="{840D49C9-04EE-47C8-A3D3-77392A6CEF24}"/>
            </a:ext>
          </a:extLst>
        </cdr:cNvPr>
        <cdr:cNvSpPr/>
      </cdr:nvSpPr>
      <cdr:spPr>
        <a:xfrm xmlns:a="http://schemas.openxmlformats.org/drawingml/2006/main" rot="2874164">
          <a:off x="630277" y="1905028"/>
          <a:ext cx="999362" cy="49542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Operator “Off”</a:t>
          </a:r>
        </a:p>
      </cdr:txBody>
    </cdr:sp>
  </cdr:relSizeAnchor>
  <cdr:relSizeAnchor xmlns:cdr="http://schemas.openxmlformats.org/drawingml/2006/chartDrawing">
    <cdr:from>
      <cdr:x>0.27852</cdr:x>
      <cdr:y>0.8934</cdr:y>
    </cdr:from>
    <cdr:to>
      <cdr:x>0.30933</cdr:x>
      <cdr:y>0.90694</cdr:y>
    </cdr:to>
    <cdr:sp macro="" textlink="">
      <cdr:nvSpPr>
        <cdr:cNvPr id="26" name="Rectangle 25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3395661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0.2056</cdr:x>
      <cdr:y>0.8934</cdr:y>
    </cdr:from>
    <cdr:to>
      <cdr:x>0.23642</cdr:x>
      <cdr:y>0.90694</cdr:y>
    </cdr:to>
    <cdr:sp macro="" textlink="">
      <cdr:nvSpPr>
        <cdr:cNvPr id="28" name="Rectangle 27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2506661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0.43164</cdr:x>
      <cdr:y>0.89201</cdr:y>
    </cdr:from>
    <cdr:to>
      <cdr:x>0.46246</cdr:x>
      <cdr:y>0.90556</cdr:y>
    </cdr:to>
    <cdr:sp macro="" textlink="">
      <cdr:nvSpPr>
        <cdr:cNvPr id="46" name="Rectangle 45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5262561" y="6117434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0.51055</cdr:x>
      <cdr:y>0.8934</cdr:y>
    </cdr:from>
    <cdr:to>
      <cdr:x>0.54136</cdr:x>
      <cdr:y>0.90694</cdr:y>
    </cdr:to>
    <cdr:sp macro="" textlink="">
      <cdr:nvSpPr>
        <cdr:cNvPr id="47" name="Rectangle 46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6224586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0.58277</cdr:x>
      <cdr:y>0.8934</cdr:y>
    </cdr:from>
    <cdr:to>
      <cdr:x>0.61358</cdr:x>
      <cdr:y>0.90694</cdr:y>
    </cdr:to>
    <cdr:sp macro="" textlink="">
      <cdr:nvSpPr>
        <cdr:cNvPr id="48" name="Rectangle 47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7105091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0.65664</cdr:x>
      <cdr:y>0.8934</cdr:y>
    </cdr:from>
    <cdr:to>
      <cdr:x>0.68746</cdr:x>
      <cdr:y>0.90694</cdr:y>
    </cdr:to>
    <cdr:sp macro="" textlink="">
      <cdr:nvSpPr>
        <cdr:cNvPr id="49" name="Rectangle 48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8005761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0.7332</cdr:x>
      <cdr:y>0.8934</cdr:y>
    </cdr:from>
    <cdr:to>
      <cdr:x>0.76402</cdr:x>
      <cdr:y>0.90694</cdr:y>
    </cdr:to>
    <cdr:sp macro="" textlink="">
      <cdr:nvSpPr>
        <cdr:cNvPr id="50" name="Rectangle 49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8939211" y="6126959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0.81055</cdr:x>
      <cdr:y>0.8934</cdr:y>
    </cdr:from>
    <cdr:to>
      <cdr:x>0.84136</cdr:x>
      <cdr:y>0.90694</cdr:y>
    </cdr:to>
    <cdr:sp macro="" textlink="">
      <cdr:nvSpPr>
        <cdr:cNvPr id="51" name="Rectangle 50">
          <a:extLst xmlns:a="http://schemas.openxmlformats.org/drawingml/2006/main">
            <a:ext uri="{FF2B5EF4-FFF2-40B4-BE49-F238E27FC236}">
              <a16:creationId xmlns:a16="http://schemas.microsoft.com/office/drawing/2014/main" id="{583760EB-5D95-4AFA-8B2D-4952596043AE}"/>
            </a:ext>
          </a:extLst>
        </cdr:cNvPr>
        <cdr:cNvSpPr/>
      </cdr:nvSpPr>
      <cdr:spPr>
        <a:xfrm xmlns:a="http://schemas.openxmlformats.org/drawingml/2006/main">
          <a:off x="9882186" y="6126958"/>
          <a:ext cx="375725" cy="928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0.05833</cdr:x>
      <cdr:y>0</cdr:y>
    </cdr:from>
    <cdr:to>
      <cdr:x>0.95833</cdr:x>
      <cdr:y>0.10369</cdr:y>
    </cdr:to>
    <cdr:sp macro="" textlink="">
      <cdr:nvSpPr>
        <cdr:cNvPr id="52" name="Title 1">
          <a:extLst xmlns:a="http://schemas.openxmlformats.org/drawingml/2006/main">
            <a:ext uri="{FF2B5EF4-FFF2-40B4-BE49-F238E27FC236}">
              <a16:creationId xmlns:a16="http://schemas.microsoft.com/office/drawing/2014/main" id="{A66A8FEC-2F97-41EA-8E93-1F380167BFD0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33400" y="0"/>
          <a:ext cx="8229600" cy="53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36" tIns="45718" rIns="91436" bIns="45718" rtlCol="0" anchor="ctr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rgbClr val="C00000"/>
              </a:solidFill>
            </a:rPr>
            <a:t>Polarization Test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8AD9-1898-45AE-9F00-9437DCAFEA1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BD656-3E50-481B-88BE-A6E897BC0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Gradients on a cathode will attract positive current toward the surface of the protected pipeline.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16C262-08BB-4D64-B6AF-04FA05E5F51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70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D656-3E50-481B-88BE-A6E897BC01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9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C104F-3BFE-47DC-8FF5-4F350578F4F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876550"/>
            <a:ext cx="9144000" cy="165735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0"/>
            <a:ext cx="7772400" cy="458115"/>
          </a:xfrm>
        </p:spPr>
        <p:txBody>
          <a:bodyPr>
            <a:noAutofit/>
          </a:bodyPr>
          <a:lstStyle>
            <a:lvl1pPr algn="ctr">
              <a:defRPr lang="en-US" sz="45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95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A2DB6C-FA04-4A3E-9487-05BF0A982EFA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DE3EA-732F-48F1-B4FB-7CA64AF307A6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1F11D2-2C9A-4437-A33C-66DD9BD5B0E4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5DDF1D-5AEE-43F3-B325-2E3C82BACB1E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334258-E8ED-45B5-8074-2B9EB330C613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E4E7B4-0967-48B8-A4D5-1DC7630A80A1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9B8DF2B-5DB2-4BD0-A474-9C628E7B4142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solidFill>
          <a:srgbClr val="056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2592-B16A-43E4-B370-D2E489BA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E43D-866F-4D99-A0A4-72632E5B9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0870-9018-4B8B-977F-0052EAA0A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C801-6DDD-43D4-93A8-A459A709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3057-1AF4-4518-A945-3663B94DA84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9499E-ED18-40B3-AFB6-CF87D351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CA2CA-CC6C-4730-BCFB-A2234C0E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E730-828C-4C60-A0FD-81653EE1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9925"/>
            <a:ext cx="7772400" cy="458115"/>
          </a:xfrm>
        </p:spPr>
        <p:txBody>
          <a:bodyPr>
            <a:noAutofit/>
          </a:bodyPr>
          <a:lstStyle>
            <a:lvl1pPr algn="l">
              <a:defRPr lang="en-US" sz="2800" b="0" kern="1200" smtClean="0">
                <a:solidFill>
                  <a:srgbClr val="0563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62350"/>
            <a:ext cx="7772400" cy="573330"/>
          </a:xfrm>
        </p:spPr>
        <p:txBody>
          <a:bodyPr>
            <a:normAutofit/>
          </a:bodyPr>
          <a:lstStyle>
            <a:lvl1pPr marL="0" indent="0" algn="l">
              <a:buNone/>
              <a:defRPr lang="en-US" sz="15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" y="3333750"/>
            <a:ext cx="76200" cy="4572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319F7-067A-44F0-9EB6-9A53BD6BDF57}"/>
              </a:ext>
            </a:extLst>
          </p:cNvPr>
          <p:cNvCxnSpPr/>
          <p:nvPr userDrawn="1"/>
        </p:nvCxnSpPr>
        <p:spPr>
          <a:xfrm>
            <a:off x="2209800" y="4800600"/>
            <a:ext cx="4724400" cy="158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563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76275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563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76275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29718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0446"/>
            <a:ext cx="29718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669E5C-3947-4A1A-9E19-A23077A110CD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C12DCE-D5CE-48B3-A4E9-F1C3A79A5887}"/>
              </a:ext>
            </a:extLst>
          </p:cNvPr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563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76275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839200" y="209550"/>
            <a:ext cx="3048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5939B1FA-81F2-4940-9AF3-5EAFB5D6669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0" r:id="rId2"/>
    <p:sldLayoutId id="2147483670" r:id="rId3"/>
    <p:sldLayoutId id="2147483679" r:id="rId4"/>
    <p:sldLayoutId id="214748368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2" r:id="rId17"/>
    <p:sldLayoutId id="2147483683" r:id="rId18"/>
  </p:sldLayoutIdLst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B222-BCC6-44C0-8359-6828544E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                          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13EB2-D6BD-4129-915C-168C7FAD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sz="5400" dirty="0"/>
              <a:t>DC INTERFERENCE</a:t>
            </a:r>
          </a:p>
          <a:p>
            <a:pPr marL="0" indent="0">
              <a:buNone/>
            </a:pPr>
            <a:r>
              <a:rPr lang="en-US" sz="5400" dirty="0"/>
              <a:t>                  </a:t>
            </a:r>
            <a:r>
              <a:rPr lang="en-US" sz="2800" dirty="0"/>
              <a:t>CHARLIE POORE</a:t>
            </a:r>
          </a:p>
          <a:p>
            <a:pPr marL="0" indent="0">
              <a:buNone/>
            </a:pPr>
            <a:r>
              <a:rPr lang="en-US" sz="2800" dirty="0"/>
              <a:t>   NACE SENIOR </a:t>
            </a:r>
            <a:r>
              <a:rPr lang="en-US" sz="2800"/>
              <a:t>CORROSION TECHNOLGIST </a:t>
            </a:r>
            <a:r>
              <a:rPr lang="en-US" sz="2800" dirty="0"/>
              <a:t>#53904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186FC5-9F4A-1F41-AC44-01ECE23F20C5}"/>
              </a:ext>
            </a:extLst>
          </p:cNvPr>
          <p:cNvCxnSpPr>
            <a:cxnSpLocks/>
          </p:cNvCxnSpPr>
          <p:nvPr/>
        </p:nvCxnSpPr>
        <p:spPr bwMode="auto">
          <a:xfrm>
            <a:off x="1905000" y="2266950"/>
            <a:ext cx="4953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61" y="121943"/>
            <a:ext cx="8229600" cy="5333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DC INTERFERENCE can be…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815080"/>
            <a:ext cx="4040188" cy="479822"/>
          </a:xfrm>
        </p:spPr>
        <p:txBody>
          <a:bodyPr/>
          <a:lstStyle/>
          <a:p>
            <a:r>
              <a:rPr lang="en-US" b="1" dirty="0"/>
              <a:t>STATIC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041" y="1262096"/>
            <a:ext cx="4040188" cy="3332526"/>
          </a:xfrm>
        </p:spPr>
        <p:txBody>
          <a:bodyPr>
            <a:noAutofit/>
          </a:bodyPr>
          <a:lstStyle/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Relatively Constant Magnitude</a:t>
            </a:r>
          </a:p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Follows Same Geographic Path</a:t>
            </a:r>
          </a:p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Examples: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CATHODIC PROTECTION SYSTEMS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/>
              <a:t>HIGH VOLTAGE DC SYSTEMS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/>
              <a:t>LARGE SCALE DC WELDING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772" y="815080"/>
            <a:ext cx="4041775" cy="479822"/>
          </a:xfrm>
        </p:spPr>
        <p:txBody>
          <a:bodyPr/>
          <a:lstStyle/>
          <a:p>
            <a:r>
              <a:rPr lang="en-US" dirty="0"/>
              <a:t>DYNAMIC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1262096"/>
            <a:ext cx="4041775" cy="2963466"/>
          </a:xfrm>
        </p:spPr>
        <p:txBody>
          <a:bodyPr vert="horz" lIns="91436" tIns="45718" rIns="91436" bIns="45718" rtlCol="0">
            <a:noAutofit/>
          </a:bodyPr>
          <a:lstStyle/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Fluctuating in Magnitude and Direction</a:t>
            </a:r>
          </a:p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Can Change Geographic Path</a:t>
            </a:r>
          </a:p>
          <a:p>
            <a:pPr marL="112713" lvl="1" indent="-3175">
              <a:lnSpc>
                <a:spcPct val="150000"/>
              </a:lnSpc>
              <a:buNone/>
            </a:pPr>
            <a:r>
              <a:rPr lang="en-US" sz="1800" dirty="0"/>
              <a:t>Examples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DC TRANSIT </a:t>
            </a:r>
            <a:r>
              <a:rPr lang="en-US" sz="1600">
                <a:solidFill>
                  <a:schemeClr val="accent1"/>
                </a:solidFill>
              </a:rPr>
              <a:t>SYSTEMS-lose DC leg-earth </a:t>
            </a:r>
            <a:r>
              <a:rPr lang="en-US" sz="1600" dirty="0">
                <a:solidFill>
                  <a:schemeClr val="accent1"/>
                </a:solidFill>
              </a:rPr>
              <a:t>becomes return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/>
              <a:t>LARGE SCALE DC WELDING</a:t>
            </a:r>
          </a:p>
          <a:p>
            <a:pPr marL="339725" lvl="2" indent="-112713">
              <a:lnSpc>
                <a:spcPct val="150000"/>
              </a:lnSpc>
            </a:pPr>
            <a:r>
              <a:rPr lang="en-US" sz="1600" dirty="0"/>
              <a:t>TELLURIC CURRENTS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C18C6E-7378-4AF8-A77E-CA84B3F4C7EB}"/>
              </a:ext>
            </a:extLst>
          </p:cNvPr>
          <p:cNvCxnSpPr>
            <a:cxnSpLocks/>
          </p:cNvCxnSpPr>
          <p:nvPr/>
        </p:nvCxnSpPr>
        <p:spPr>
          <a:xfrm>
            <a:off x="4572000" y="998874"/>
            <a:ext cx="0" cy="329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DE96EBA-44E8-4DD0-86C9-CB610211A66C}"/>
              </a:ext>
            </a:extLst>
          </p:cNvPr>
          <p:cNvSpPr/>
          <p:nvPr/>
        </p:nvSpPr>
        <p:spPr>
          <a:xfrm>
            <a:off x="6934200" y="3787462"/>
            <a:ext cx="2057400" cy="1186427"/>
          </a:xfrm>
          <a:prstGeom prst="borderCallout1">
            <a:avLst>
              <a:gd name="adj1" fmla="val 58827"/>
              <a:gd name="adj2" fmla="val 1267"/>
              <a:gd name="adj3" fmla="val 12709"/>
              <a:gd name="adj4" fmla="val -45533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NATURALLY OCCURING STRAY CURRENTS CAUSED BY DISRUPTIONS IN EARTH’S MAGNECTIC FIELD FROM SUNSPOT </a:t>
            </a:r>
            <a:r>
              <a:rPr lang="en-US" sz="1050"/>
              <a:t>ACTIVITY.</a:t>
            </a:r>
            <a:endParaRPr lang="en-US" sz="1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7A8D8-06D9-914E-A2E7-6C1493B3D797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A290-10D3-4167-8808-57267B7D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88" y="133350"/>
            <a:ext cx="8229600" cy="5333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Detection of DC Interference-NACE/AMPP SPO 169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70F3-1A01-4FDC-B85C-27A38F7E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During external corrosion control surveys, personnel should be alert for electrical or physical observations that could indicate interference from a foreign source such as the following: </a:t>
            </a:r>
          </a:p>
          <a:p>
            <a:r>
              <a:rPr lang="en-US" sz="1800" dirty="0"/>
              <a:t>9.3.1.1 Pipe-to-electrolyte potential changes or fluctuations on the affected structure caused by a foreign source; </a:t>
            </a:r>
          </a:p>
          <a:p>
            <a:r>
              <a:rPr lang="en-US" sz="1800" dirty="0"/>
              <a:t>9.3.1.2 Changes or fluctuations in the line current magnitude or direction caused by a foreign source; </a:t>
            </a:r>
          </a:p>
          <a:p>
            <a:r>
              <a:rPr lang="en-US" sz="1800" dirty="0"/>
              <a:t>9.3.1.3 Localized pitting in areas near or immediately adjacent to a foreign structure </a:t>
            </a:r>
          </a:p>
          <a:p>
            <a:r>
              <a:rPr lang="en-US" sz="1800" dirty="0"/>
              <a:t>9.3.1.4 Damage to external coatings in a localized area near an anode bed or near any other source of stray current. </a:t>
            </a:r>
          </a:p>
          <a:p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F7CA31-9B19-2F4F-AC1E-85DD2544B13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3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49940"/>
            <a:ext cx="8229600" cy="53331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Early Warning Signs..</a:t>
            </a:r>
            <a:r>
              <a:rPr lang="en-US" altLang="en-US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1169962" y="1418686"/>
            <a:ext cx="6562679" cy="2463320"/>
            <a:chOff x="-9346" y="2437040"/>
            <a:chExt cx="9132498" cy="4419600"/>
          </a:xfrm>
        </p:grpSpPr>
        <p:sp>
          <p:nvSpPr>
            <p:cNvPr id="91" name="Rectangle 90"/>
            <p:cNvSpPr/>
            <p:nvPr/>
          </p:nvSpPr>
          <p:spPr>
            <a:xfrm>
              <a:off x="-9346" y="2436958"/>
              <a:ext cx="9132498" cy="3801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9346" y="2599634"/>
              <a:ext cx="9132498" cy="425700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4470229"/>
            <a:ext cx="6354661" cy="23545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29499">
                <a:moveTo>
                  <a:pt x="0" y="8389"/>
                </a:moveTo>
                <a:lnTo>
                  <a:pt x="1031924" y="29499"/>
                </a:lnTo>
                <a:lnTo>
                  <a:pt x="2147660" y="19378"/>
                </a:lnTo>
                <a:cubicBezTo>
                  <a:pt x="2492994" y="14462"/>
                  <a:pt x="2562850" y="3230"/>
                  <a:pt x="3103927" y="0"/>
                </a:cubicBezTo>
                <a:lnTo>
                  <a:pt x="5394121" y="0"/>
                </a:lnTo>
                <a:lnTo>
                  <a:pt x="8472881" y="0"/>
                </a:ln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ylinder 10">
            <a:extLst>
              <a:ext uri="{FF2B5EF4-FFF2-40B4-BE49-F238E27FC236}">
                <a16:creationId xmlns:a16="http://schemas.microsoft.com/office/drawing/2014/main" id="{016944D7-71EB-48DB-A4B1-F7D14529A752}"/>
              </a:ext>
            </a:extLst>
          </p:cNvPr>
          <p:cNvSpPr/>
          <p:nvPr/>
        </p:nvSpPr>
        <p:spPr>
          <a:xfrm>
            <a:off x="1361843" y="2461147"/>
            <a:ext cx="99031" cy="7620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11359" y="1245021"/>
            <a:ext cx="0" cy="1216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93850" y="2032000"/>
            <a:ext cx="1060450" cy="539326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93849" y="2031999"/>
            <a:ext cx="1835149" cy="724275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93850" y="2081246"/>
            <a:ext cx="2749550" cy="866795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604738" y="2081245"/>
            <a:ext cx="4034061" cy="1062142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A120B8A-E265-49AB-B0F6-FB34DD031D33}"/>
              </a:ext>
            </a:extLst>
          </p:cNvPr>
          <p:cNvSpPr/>
          <p:nvPr/>
        </p:nvSpPr>
        <p:spPr>
          <a:xfrm>
            <a:off x="1279742" y="4145877"/>
            <a:ext cx="6354661" cy="492523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79652 h 182643"/>
              <a:gd name="connsiteX1" fmla="*/ 1031924 w 8472881"/>
              <a:gd name="connsiteY1" fmla="*/ 100762 h 182643"/>
              <a:gd name="connsiteX2" fmla="*/ 2147660 w 8472881"/>
              <a:gd name="connsiteY2" fmla="*/ 90641 h 182643"/>
              <a:gd name="connsiteX3" fmla="*/ 3103927 w 8472881"/>
              <a:gd name="connsiteY3" fmla="*/ 71263 h 182643"/>
              <a:gd name="connsiteX4" fmla="*/ 5356868 w 8472881"/>
              <a:gd name="connsiteY4" fmla="*/ 182644 h 182643"/>
              <a:gd name="connsiteX5" fmla="*/ 8472881 w 8472881"/>
              <a:gd name="connsiteY5" fmla="*/ 71263 h 182643"/>
              <a:gd name="connsiteX0" fmla="*/ 0 w 8472881"/>
              <a:gd name="connsiteY0" fmla="*/ 79652 h 182644"/>
              <a:gd name="connsiteX1" fmla="*/ 1031924 w 8472881"/>
              <a:gd name="connsiteY1" fmla="*/ 100762 h 182644"/>
              <a:gd name="connsiteX2" fmla="*/ 2147660 w 8472881"/>
              <a:gd name="connsiteY2" fmla="*/ 90641 h 182644"/>
              <a:gd name="connsiteX3" fmla="*/ 3103927 w 8472881"/>
              <a:gd name="connsiteY3" fmla="*/ 71263 h 182644"/>
              <a:gd name="connsiteX4" fmla="*/ 5356868 w 8472881"/>
              <a:gd name="connsiteY4" fmla="*/ 182644 h 182644"/>
              <a:gd name="connsiteX5" fmla="*/ 8472881 w 8472881"/>
              <a:gd name="connsiteY5" fmla="*/ 71263 h 182644"/>
              <a:gd name="connsiteX0" fmla="*/ 0 w 8472881"/>
              <a:gd name="connsiteY0" fmla="*/ 12735 h 115727"/>
              <a:gd name="connsiteX1" fmla="*/ 1031924 w 8472881"/>
              <a:gd name="connsiteY1" fmla="*/ 33845 h 115727"/>
              <a:gd name="connsiteX2" fmla="*/ 2147660 w 8472881"/>
              <a:gd name="connsiteY2" fmla="*/ 23724 h 115727"/>
              <a:gd name="connsiteX3" fmla="*/ 3103927 w 8472881"/>
              <a:gd name="connsiteY3" fmla="*/ 4346 h 115727"/>
              <a:gd name="connsiteX4" fmla="*/ 5356868 w 8472881"/>
              <a:gd name="connsiteY4" fmla="*/ 115727 h 115727"/>
              <a:gd name="connsiteX5" fmla="*/ 8472881 w 8472881"/>
              <a:gd name="connsiteY5" fmla="*/ 4346 h 115727"/>
              <a:gd name="connsiteX0" fmla="*/ 0 w 8472881"/>
              <a:gd name="connsiteY0" fmla="*/ 40863 h 84513"/>
              <a:gd name="connsiteX1" fmla="*/ 1031924 w 8472881"/>
              <a:gd name="connsiteY1" fmla="*/ 61973 h 84513"/>
              <a:gd name="connsiteX2" fmla="*/ 2147660 w 8472881"/>
              <a:gd name="connsiteY2" fmla="*/ 51852 h 84513"/>
              <a:gd name="connsiteX3" fmla="*/ 3103927 w 8472881"/>
              <a:gd name="connsiteY3" fmla="*/ 32474 h 84513"/>
              <a:gd name="connsiteX4" fmla="*/ 5356868 w 8472881"/>
              <a:gd name="connsiteY4" fmla="*/ 67480 h 84513"/>
              <a:gd name="connsiteX5" fmla="*/ 8472881 w 8472881"/>
              <a:gd name="connsiteY5" fmla="*/ 32474 h 84513"/>
              <a:gd name="connsiteX0" fmla="*/ 0 w 8472881"/>
              <a:gd name="connsiteY0" fmla="*/ 13416 h 57066"/>
              <a:gd name="connsiteX1" fmla="*/ 1031924 w 8472881"/>
              <a:gd name="connsiteY1" fmla="*/ 34526 h 57066"/>
              <a:gd name="connsiteX2" fmla="*/ 2147660 w 8472881"/>
              <a:gd name="connsiteY2" fmla="*/ 24405 h 57066"/>
              <a:gd name="connsiteX3" fmla="*/ 3103927 w 8472881"/>
              <a:gd name="connsiteY3" fmla="*/ 5027 h 57066"/>
              <a:gd name="connsiteX4" fmla="*/ 5356868 w 8472881"/>
              <a:gd name="connsiteY4" fmla="*/ 40033 h 57066"/>
              <a:gd name="connsiteX5" fmla="*/ 8472881 w 8472881"/>
              <a:gd name="connsiteY5" fmla="*/ 5027 h 57066"/>
              <a:gd name="connsiteX0" fmla="*/ 0 w 8472881"/>
              <a:gd name="connsiteY0" fmla="*/ 13416 h 47478"/>
              <a:gd name="connsiteX1" fmla="*/ 1031924 w 8472881"/>
              <a:gd name="connsiteY1" fmla="*/ 34526 h 47478"/>
              <a:gd name="connsiteX2" fmla="*/ 2147660 w 8472881"/>
              <a:gd name="connsiteY2" fmla="*/ 24405 h 47478"/>
              <a:gd name="connsiteX3" fmla="*/ 3103927 w 8472881"/>
              <a:gd name="connsiteY3" fmla="*/ 5027 h 47478"/>
              <a:gd name="connsiteX4" fmla="*/ 5356868 w 8472881"/>
              <a:gd name="connsiteY4" fmla="*/ 40033 h 47478"/>
              <a:gd name="connsiteX5" fmla="*/ 8472881 w 8472881"/>
              <a:gd name="connsiteY5" fmla="*/ 5027 h 47478"/>
              <a:gd name="connsiteX0" fmla="*/ 0 w 8472881"/>
              <a:gd name="connsiteY0" fmla="*/ 46278 h 617072"/>
              <a:gd name="connsiteX1" fmla="*/ 1031924 w 8472881"/>
              <a:gd name="connsiteY1" fmla="*/ 67388 h 617072"/>
              <a:gd name="connsiteX2" fmla="*/ 2147660 w 8472881"/>
              <a:gd name="connsiteY2" fmla="*/ 57267 h 617072"/>
              <a:gd name="connsiteX3" fmla="*/ 3103927 w 8472881"/>
              <a:gd name="connsiteY3" fmla="*/ 37889 h 617072"/>
              <a:gd name="connsiteX4" fmla="*/ 5387348 w 8472881"/>
              <a:gd name="connsiteY4" fmla="*/ 617073 h 617072"/>
              <a:gd name="connsiteX5" fmla="*/ 8472881 w 8472881"/>
              <a:gd name="connsiteY5" fmla="*/ 37889 h 617072"/>
              <a:gd name="connsiteX0" fmla="*/ 0 w 8472881"/>
              <a:gd name="connsiteY0" fmla="*/ 46278 h 617073"/>
              <a:gd name="connsiteX1" fmla="*/ 1031924 w 8472881"/>
              <a:gd name="connsiteY1" fmla="*/ 67388 h 617073"/>
              <a:gd name="connsiteX2" fmla="*/ 2147660 w 8472881"/>
              <a:gd name="connsiteY2" fmla="*/ 57267 h 617073"/>
              <a:gd name="connsiteX3" fmla="*/ 3103927 w 8472881"/>
              <a:gd name="connsiteY3" fmla="*/ 37889 h 617073"/>
              <a:gd name="connsiteX4" fmla="*/ 5387348 w 8472881"/>
              <a:gd name="connsiteY4" fmla="*/ 617073 h 617073"/>
              <a:gd name="connsiteX5" fmla="*/ 8472881 w 8472881"/>
              <a:gd name="connsiteY5" fmla="*/ 37889 h 617073"/>
              <a:gd name="connsiteX0" fmla="*/ 0 w 8472881"/>
              <a:gd name="connsiteY0" fmla="*/ 46278 h 617073"/>
              <a:gd name="connsiteX1" fmla="*/ 1031924 w 8472881"/>
              <a:gd name="connsiteY1" fmla="*/ 67388 h 617073"/>
              <a:gd name="connsiteX2" fmla="*/ 2147660 w 8472881"/>
              <a:gd name="connsiteY2" fmla="*/ 57267 h 617073"/>
              <a:gd name="connsiteX3" fmla="*/ 3103927 w 8472881"/>
              <a:gd name="connsiteY3" fmla="*/ 37889 h 617073"/>
              <a:gd name="connsiteX4" fmla="*/ 5387348 w 8472881"/>
              <a:gd name="connsiteY4" fmla="*/ 617073 h 617073"/>
              <a:gd name="connsiteX5" fmla="*/ 8472881 w 8472881"/>
              <a:gd name="connsiteY5" fmla="*/ 37889 h 617073"/>
              <a:gd name="connsiteX0" fmla="*/ 0 w 8472881"/>
              <a:gd name="connsiteY0" fmla="*/ 46278 h 617073"/>
              <a:gd name="connsiteX1" fmla="*/ 1031924 w 8472881"/>
              <a:gd name="connsiteY1" fmla="*/ 67388 h 617073"/>
              <a:gd name="connsiteX2" fmla="*/ 2147660 w 8472881"/>
              <a:gd name="connsiteY2" fmla="*/ 57267 h 617073"/>
              <a:gd name="connsiteX3" fmla="*/ 3103927 w 8472881"/>
              <a:gd name="connsiteY3" fmla="*/ 37889 h 617073"/>
              <a:gd name="connsiteX4" fmla="*/ 5387348 w 8472881"/>
              <a:gd name="connsiteY4" fmla="*/ 617073 h 617073"/>
              <a:gd name="connsiteX5" fmla="*/ 8472881 w 8472881"/>
              <a:gd name="connsiteY5" fmla="*/ 37889 h 61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617073">
                <a:moveTo>
                  <a:pt x="0" y="46278"/>
                </a:moveTo>
                <a:lnTo>
                  <a:pt x="1031924" y="67388"/>
                </a:lnTo>
                <a:lnTo>
                  <a:pt x="2147660" y="57267"/>
                </a:lnTo>
                <a:cubicBezTo>
                  <a:pt x="2492994" y="52351"/>
                  <a:pt x="2563979" y="-55412"/>
                  <a:pt x="3103927" y="37889"/>
                </a:cubicBezTo>
                <a:cubicBezTo>
                  <a:pt x="3643875" y="131190"/>
                  <a:pt x="4831101" y="-237910"/>
                  <a:pt x="5387348" y="617073"/>
                </a:cubicBezTo>
                <a:cubicBezTo>
                  <a:pt x="5677566" y="-226773"/>
                  <a:pt x="7440983" y="138662"/>
                  <a:pt x="8472881" y="37889"/>
                </a:cubicBezTo>
              </a:path>
            </a:pathLst>
          </a:cu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177073" y="4284832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Native Potential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50B90D-D78A-4AFF-B6E4-93947FE11D47}"/>
              </a:ext>
            </a:extLst>
          </p:cNvPr>
          <p:cNvSpPr txBox="1"/>
          <p:nvPr/>
        </p:nvSpPr>
        <p:spPr>
          <a:xfrm>
            <a:off x="1216000" y="396030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Polarized Potential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  <a:stCxn id="48" idx="0"/>
          </p:cNvCxnSpPr>
          <p:nvPr/>
        </p:nvCxnSpPr>
        <p:spPr>
          <a:xfrm flipH="1">
            <a:off x="5556870" y="1815419"/>
            <a:ext cx="1986072" cy="692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F3A1CD-CA00-4D30-AB18-B24BB41D2261}"/>
              </a:ext>
            </a:extLst>
          </p:cNvPr>
          <p:cNvCxnSpPr>
            <a:cxnSpLocks/>
          </p:cNvCxnSpPr>
          <p:nvPr/>
        </p:nvCxnSpPr>
        <p:spPr>
          <a:xfrm flipV="1">
            <a:off x="4329385" y="1816111"/>
            <a:ext cx="1080815" cy="5841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72D7A6-487E-40AD-A21B-1AA50B33B51D}"/>
              </a:ext>
            </a:extLst>
          </p:cNvPr>
          <p:cNvCxnSpPr>
            <a:cxnSpLocks/>
          </p:cNvCxnSpPr>
          <p:nvPr/>
        </p:nvCxnSpPr>
        <p:spPr>
          <a:xfrm flipH="1" flipV="1">
            <a:off x="1709806" y="1809750"/>
            <a:ext cx="2379688" cy="535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E212ABAF-BC21-4655-8934-C95BA4BF0E9E}"/>
              </a:ext>
            </a:extLst>
          </p:cNvPr>
          <p:cNvSpPr/>
          <p:nvPr/>
        </p:nvSpPr>
        <p:spPr>
          <a:xfrm>
            <a:off x="5638799" y="3323159"/>
            <a:ext cx="1524000" cy="703492"/>
          </a:xfrm>
          <a:prstGeom prst="borderCallout1">
            <a:avLst>
              <a:gd name="adj1" fmla="val 85906"/>
              <a:gd name="adj2" fmla="val -333"/>
              <a:gd name="adj3" fmla="val 144995"/>
              <a:gd name="adj4" fmla="val -23833"/>
            </a:avLst>
          </a:prstGeom>
          <a:solidFill>
            <a:srgbClr val="EEBCBC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“Low Potentials vs. surrounding area or vs. previous survey.</a:t>
            </a:r>
          </a:p>
        </p:txBody>
      </p:sp>
      <p:sp>
        <p:nvSpPr>
          <p:cNvPr id="41" name="Callout: Line 40">
            <a:extLst>
              <a:ext uri="{FF2B5EF4-FFF2-40B4-BE49-F238E27FC236}">
                <a16:creationId xmlns:a16="http://schemas.microsoft.com/office/drawing/2014/main" id="{3EBC4F7A-F23B-423D-B603-60A0207921A0}"/>
              </a:ext>
            </a:extLst>
          </p:cNvPr>
          <p:cNvSpPr/>
          <p:nvPr/>
        </p:nvSpPr>
        <p:spPr>
          <a:xfrm>
            <a:off x="5943171" y="2160976"/>
            <a:ext cx="1524000" cy="703492"/>
          </a:xfrm>
          <a:prstGeom prst="borderCallout1">
            <a:avLst>
              <a:gd name="adj1" fmla="val 4668"/>
              <a:gd name="adj2" fmla="val 167"/>
              <a:gd name="adj3" fmla="val -39144"/>
              <a:gd name="adj4" fmla="val -28333"/>
            </a:avLst>
          </a:prstGeom>
          <a:solidFill>
            <a:srgbClr val="EEBCBC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Changes in CP Current Magnitude and Direction</a:t>
            </a:r>
          </a:p>
        </p:txBody>
      </p:sp>
      <p:sp>
        <p:nvSpPr>
          <p:cNvPr id="42" name="Callout: Line 41">
            <a:extLst>
              <a:ext uri="{FF2B5EF4-FFF2-40B4-BE49-F238E27FC236}">
                <a16:creationId xmlns:a16="http://schemas.microsoft.com/office/drawing/2014/main" id="{552EB864-1D27-4DC9-AF06-255C2D4C9FCD}"/>
              </a:ext>
            </a:extLst>
          </p:cNvPr>
          <p:cNvSpPr/>
          <p:nvPr/>
        </p:nvSpPr>
        <p:spPr>
          <a:xfrm>
            <a:off x="6001829" y="469046"/>
            <a:ext cx="1524000" cy="703492"/>
          </a:xfrm>
          <a:prstGeom prst="borderCallout1">
            <a:avLst>
              <a:gd name="adj1" fmla="val 101070"/>
              <a:gd name="adj2" fmla="val -333"/>
              <a:gd name="adj3" fmla="val 175324"/>
              <a:gd name="adj4" fmla="val -30333"/>
            </a:avLst>
          </a:prstGeom>
          <a:solidFill>
            <a:srgbClr val="EEBCBC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Severe Pitting Corrosion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5E6BEE-88CA-7E44-ADF2-DDCF946DEA3B}"/>
              </a:ext>
            </a:extLst>
          </p:cNvPr>
          <p:cNvCxnSpPr>
            <a:cxnSpLocks/>
          </p:cNvCxnSpPr>
          <p:nvPr/>
        </p:nvCxnSpPr>
        <p:spPr>
          <a:xfrm>
            <a:off x="609600" y="617734"/>
            <a:ext cx="49472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6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C8CE72-DF20-4F68-8F33-A9FDC41C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US" sz="2775" dirty="0">
                <a:solidFill>
                  <a:schemeClr val="accent1"/>
                </a:solidFill>
              </a:rPr>
              <a:t>The Usual Suspects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0F404-2FB6-4F3C-8B4E-635616F3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0" y="1428751"/>
            <a:ext cx="3900360" cy="3303818"/>
          </a:xfrm>
        </p:spPr>
        <p:txBody>
          <a:bodyPr anchor="t">
            <a:normAutofit/>
          </a:bodyPr>
          <a:lstStyle/>
          <a:p>
            <a:r>
              <a:rPr lang="en-US" sz="1500" dirty="0"/>
              <a:t>1. “Low” or Positive CIS potentials near foreign crossing.</a:t>
            </a:r>
          </a:p>
          <a:p>
            <a:r>
              <a:rPr lang="en-US" sz="1500" dirty="0"/>
              <a:t>2. Potentials more negative than expected near a foreign current source.</a:t>
            </a:r>
          </a:p>
          <a:p>
            <a:r>
              <a:rPr lang="en-US" sz="1500" dirty="0"/>
              <a:t>3. Significant corrosion damage uncovered during an ILI validation dig or ECDA dig. </a:t>
            </a:r>
          </a:p>
        </p:txBody>
      </p:sp>
      <p:pic>
        <p:nvPicPr>
          <p:cNvPr id="1026" name="Picture 2" descr="SS3180177) Movie picture of The Usual Suspects buy celebrity photos and  posters at Starstills.com">
            <a:extLst>
              <a:ext uri="{FF2B5EF4-FFF2-40B4-BE49-F238E27FC236}">
                <a16:creationId xmlns:a16="http://schemas.microsoft.com/office/drawing/2014/main" id="{5583E273-700D-498D-9DB7-CA7819F7D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9830" b="2"/>
          <a:stretch/>
        </p:blipFill>
        <p:spPr bwMode="auto">
          <a:xfrm>
            <a:off x="5187627" y="893427"/>
            <a:ext cx="3102023" cy="30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9C58FE-C213-834D-A829-C8112C078F4A}"/>
              </a:ext>
            </a:extLst>
          </p:cNvPr>
          <p:cNvCxnSpPr>
            <a:cxnSpLocks/>
          </p:cNvCxnSpPr>
          <p:nvPr/>
        </p:nvCxnSpPr>
        <p:spPr>
          <a:xfrm>
            <a:off x="457200" y="1276350"/>
            <a:ext cx="4343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5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2724150"/>
            <a:ext cx="4408488" cy="122237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dirty="0"/>
              <a:t>ANODIC or CATHODIC INTERFERENCE?</a:t>
            </a:r>
          </a:p>
          <a:p>
            <a:pPr marL="0" indent="0" algn="ctr">
              <a:buNone/>
              <a:defRPr/>
            </a:pPr>
            <a:r>
              <a:rPr lang="en-US" sz="2000" b="1" dirty="0"/>
              <a:t>or</a:t>
            </a:r>
          </a:p>
          <a:p>
            <a:pPr marL="0" indent="0" algn="ctr">
              <a:buNone/>
              <a:defRPr/>
            </a:pPr>
            <a:r>
              <a:rPr lang="en-US" sz="2000" b="1" dirty="0"/>
              <a:t>EARTH VOLTAGE GRADIENT?</a:t>
            </a:r>
          </a:p>
          <a:p>
            <a:pPr marL="308610" lvl="1" indent="0" algn="ctr"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8610" lvl="1" indent="0" algn="ctr">
              <a:buNone/>
              <a:defRPr/>
            </a:pPr>
            <a:endParaRPr lang="en-US" sz="3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4E5271-208F-4E55-AE94-EFD0DFF4AB65}"/>
              </a:ext>
            </a:extLst>
          </p:cNvPr>
          <p:cNvSpPr txBox="1">
            <a:spLocks/>
          </p:cNvSpPr>
          <p:nvPr/>
        </p:nvSpPr>
        <p:spPr>
          <a:xfrm>
            <a:off x="914400" y="1047750"/>
            <a:ext cx="7315200" cy="994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Pipe-to-soil potential measurement</a:t>
            </a:r>
          </a:p>
          <a:p>
            <a:pPr marL="457200" lvl="1" indent="0" algn="ctr">
              <a:buNone/>
            </a:pPr>
            <a:r>
              <a:rPr lang="en-US" dirty="0"/>
              <a:t>Abnormally ‘high’ or more electro-negative </a:t>
            </a:r>
          </a:p>
          <a:p>
            <a:pPr marL="457200" lvl="1" indent="0" algn="ctr">
              <a:buNone/>
            </a:pPr>
            <a:r>
              <a:rPr lang="en-US" dirty="0"/>
              <a:t>Abnormally ‘low’ potential or more electro-positive</a:t>
            </a:r>
          </a:p>
          <a:p>
            <a:pPr marL="342900" lvl="1" indent="0" algn="ctr"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E8687E-B7A8-4CAC-B002-F37732CC5D49}"/>
              </a:ext>
            </a:extLst>
          </p:cNvPr>
          <p:cNvSpPr txBox="1">
            <a:spLocks/>
          </p:cNvSpPr>
          <p:nvPr/>
        </p:nvSpPr>
        <p:spPr>
          <a:xfrm>
            <a:off x="533400" y="13343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Field Investigation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5E45EB-8DD6-4449-8FB0-521F9082147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05" y="1034192"/>
            <a:ext cx="2916697" cy="2022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EVG</a:t>
            </a:r>
          </a:p>
          <a:p>
            <a:pPr marL="0" indent="0">
              <a:buNone/>
            </a:pPr>
            <a:r>
              <a:rPr lang="en-US" dirty="0"/>
              <a:t>Ground Gradient</a:t>
            </a:r>
          </a:p>
          <a:p>
            <a:pPr marL="0" indent="0">
              <a:buNone/>
            </a:pPr>
            <a:r>
              <a:rPr lang="en-US" dirty="0"/>
              <a:t>Anode Influence</a:t>
            </a:r>
          </a:p>
          <a:p>
            <a:pPr marL="0" indent="0">
              <a:buNone/>
            </a:pPr>
            <a:r>
              <a:rPr lang="en-US" dirty="0"/>
              <a:t>IR Drop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8CFC7-D160-43BD-9DDF-02BA96ACFBAE}"/>
              </a:ext>
            </a:extLst>
          </p:cNvPr>
          <p:cNvSpPr txBox="1"/>
          <p:nvPr/>
        </p:nvSpPr>
        <p:spPr>
          <a:xfrm>
            <a:off x="0" y="4753581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9855F4-244C-4059-9DE0-8250EAC02922}"/>
              </a:ext>
            </a:extLst>
          </p:cNvPr>
          <p:cNvSpPr txBox="1">
            <a:spLocks/>
          </p:cNvSpPr>
          <p:nvPr/>
        </p:nvSpPr>
        <p:spPr>
          <a:xfrm>
            <a:off x="1066800" y="3662746"/>
            <a:ext cx="7353746" cy="8673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All DC current will create an EVG</a:t>
            </a:r>
          </a:p>
          <a:p>
            <a:r>
              <a:rPr lang="en-US" sz="2100" dirty="0"/>
              <a:t>EVG does not, </a:t>
            </a:r>
            <a:r>
              <a:rPr lang="en-US" sz="2100" b="1" i="1" dirty="0"/>
              <a:t>by itself</a:t>
            </a:r>
            <a:r>
              <a:rPr lang="en-US" sz="2100" dirty="0"/>
              <a:t>, indicate the presence of DC interference</a:t>
            </a:r>
            <a:endParaRPr lang="en-US" sz="1800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32619496-87D7-4CA9-9F9C-37F790C167C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920050"/>
            <a:ext cx="3991933" cy="1415536"/>
            <a:chOff x="5181600" y="4392613"/>
            <a:chExt cx="3048000" cy="1054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3CF7C2-AE23-414B-8381-C758F37BF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8513" y="4392613"/>
              <a:ext cx="1600200" cy="1054100"/>
              <a:chOff x="1046782" y="4823692"/>
              <a:chExt cx="1480175" cy="1412010"/>
            </a:xfrm>
          </p:grpSpPr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5B5AF36B-1085-4B38-AF3D-37C86DAFDF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782" y="5339211"/>
                <a:ext cx="1480175" cy="493930"/>
                <a:chOff x="5425893" y="5486400"/>
                <a:chExt cx="2677459" cy="152400"/>
              </a:xfrm>
            </p:grpSpPr>
            <p:sp>
              <p:nvSpPr>
                <p:cNvPr id="15" name="Line 13">
                  <a:extLst>
                    <a:ext uri="{FF2B5EF4-FFF2-40B4-BE49-F238E27FC236}">
                      <a16:creationId xmlns:a16="http://schemas.microsoft.com/office/drawing/2014/main" id="{95116967-B139-44EB-B1CE-46F7716EA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25893" y="5591729"/>
                  <a:ext cx="822506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16" name="Line 14">
                  <a:extLst>
                    <a:ext uri="{FF2B5EF4-FFF2-40B4-BE49-F238E27FC236}">
                      <a16:creationId xmlns:a16="http://schemas.microsoft.com/office/drawing/2014/main" id="{169FDE1D-9326-4C3C-937F-1CE349504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8398" y="5486400"/>
                  <a:ext cx="76200" cy="10532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17" name="Line 15">
                  <a:extLst>
                    <a:ext uri="{FF2B5EF4-FFF2-40B4-BE49-F238E27FC236}">
                      <a16:creationId xmlns:a16="http://schemas.microsoft.com/office/drawing/2014/main" id="{2A741B39-5F00-4055-BBE5-3D960D75A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63246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18" name="Line 16">
                  <a:extLst>
                    <a:ext uri="{FF2B5EF4-FFF2-40B4-BE49-F238E27FC236}">
                      <a16:creationId xmlns:a16="http://schemas.microsoft.com/office/drawing/2014/main" id="{00CB842D-D489-4D39-92FF-E7652B47B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770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19" name="Line 17">
                  <a:extLst>
                    <a:ext uri="{FF2B5EF4-FFF2-40B4-BE49-F238E27FC236}">
                      <a16:creationId xmlns:a16="http://schemas.microsoft.com/office/drawing/2014/main" id="{AA1359DD-B9F7-4596-AF04-DC349946E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66294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20" name="Line 18">
                  <a:extLst>
                    <a:ext uri="{FF2B5EF4-FFF2-40B4-BE49-F238E27FC236}">
                      <a16:creationId xmlns:a16="http://schemas.microsoft.com/office/drawing/2014/main" id="{6CC33CF6-06EE-473B-A40B-229A037B4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818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21" name="Line 19">
                  <a:extLst>
                    <a:ext uri="{FF2B5EF4-FFF2-40B4-BE49-F238E27FC236}">
                      <a16:creationId xmlns:a16="http://schemas.microsoft.com/office/drawing/2014/main" id="{89F04E60-D43A-4989-9A51-904F3EAE6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69342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22" name="Line 20">
                  <a:extLst>
                    <a:ext uri="{FF2B5EF4-FFF2-40B4-BE49-F238E27FC236}">
                      <a16:creationId xmlns:a16="http://schemas.microsoft.com/office/drawing/2014/main" id="{3890EC93-953F-4282-9C2E-2494605FDA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86600" y="5486400"/>
                  <a:ext cx="152400" cy="152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23" name="Line 21">
                  <a:extLst>
                    <a:ext uri="{FF2B5EF4-FFF2-40B4-BE49-F238E27FC236}">
                      <a16:creationId xmlns:a16="http://schemas.microsoft.com/office/drawing/2014/main" id="{A90E2E75-D924-4D33-AAA8-15BEB9410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7224441" y="5500963"/>
                  <a:ext cx="105329" cy="762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  <p:sp>
              <p:nvSpPr>
                <p:cNvPr id="24" name="Line 22">
                  <a:extLst>
                    <a:ext uri="{FF2B5EF4-FFF2-40B4-BE49-F238E27FC236}">
                      <a16:creationId xmlns:a16="http://schemas.microsoft.com/office/drawing/2014/main" id="{6C6565D2-C218-4705-98D9-CD56DDDD65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15208" y="5591725"/>
                  <a:ext cx="788144" cy="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15" dirty="0"/>
                </a:p>
              </p:txBody>
            </p:sp>
          </p:grp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387B2E86-BB6C-4491-8D8F-7D7F9BE66CD3}"/>
                  </a:ext>
                </a:extLst>
              </p:cNvPr>
              <p:cNvSpPr/>
              <p:nvPr/>
            </p:nvSpPr>
            <p:spPr>
              <a:xfrm>
                <a:off x="1101113" y="4823692"/>
                <a:ext cx="1390600" cy="1412010"/>
              </a:xfrm>
              <a:prstGeom prst="blockArc">
                <a:avLst>
                  <a:gd name="adj1" fmla="val 10800000"/>
                  <a:gd name="adj2" fmla="val 21538449"/>
                  <a:gd name="adj3" fmla="val 11421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tint val="66000"/>
                      <a:satMod val="160000"/>
                    </a:schemeClr>
                  </a:gs>
                  <a:gs pos="50000">
                    <a:schemeClr val="bg1">
                      <a:lumMod val="50000"/>
                      <a:tint val="44500"/>
                      <a:satMod val="160000"/>
                    </a:schemeClr>
                  </a:gs>
                  <a:gs pos="100000">
                    <a:schemeClr val="bg1">
                      <a:lumMod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cap="rnd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ight Arrow 67">
                <a:extLst>
                  <a:ext uri="{FF2B5EF4-FFF2-40B4-BE49-F238E27FC236}">
                    <a16:creationId xmlns:a16="http://schemas.microsoft.com/office/drawing/2014/main" id="{A6863F63-257A-40D1-A17E-47EED9B1D177}"/>
                  </a:ext>
                </a:extLst>
              </p:cNvPr>
              <p:cNvSpPr/>
              <p:nvPr/>
            </p:nvSpPr>
            <p:spPr>
              <a:xfrm>
                <a:off x="1306693" y="5855054"/>
                <a:ext cx="979441" cy="31685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15" dirty="0"/>
                  <a:t>+</a:t>
                </a:r>
              </a:p>
            </p:txBody>
          </p:sp>
        </p:grp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FD6A3788-2A31-4730-903A-50694FEAE0D8}"/>
                </a:ext>
              </a:extLst>
            </p:cNvPr>
            <p:cNvSpPr/>
            <p:nvPr/>
          </p:nvSpPr>
          <p:spPr>
            <a:xfrm>
              <a:off x="5181600" y="4824413"/>
              <a:ext cx="457200" cy="457200"/>
            </a:xfrm>
            <a:prstGeom prst="plus">
              <a:avLst>
                <a:gd name="adj" fmla="val 444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29181A6-23A2-4F8D-8B75-7B1DA54AD76A}"/>
                </a:ext>
              </a:extLst>
            </p:cNvPr>
            <p:cNvSpPr/>
            <p:nvPr/>
          </p:nvSpPr>
          <p:spPr>
            <a:xfrm>
              <a:off x="7772400" y="5006975"/>
              <a:ext cx="457200" cy="46038"/>
            </a:xfrm>
            <a:prstGeom prst="plus">
              <a:avLst>
                <a:gd name="adj" fmla="val 472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468B5DA-B7B2-4F95-BB6E-EA89998595F5}"/>
              </a:ext>
            </a:extLst>
          </p:cNvPr>
          <p:cNvSpPr txBox="1"/>
          <p:nvPr/>
        </p:nvSpPr>
        <p:spPr>
          <a:xfrm>
            <a:off x="4685047" y="2408040"/>
            <a:ext cx="346673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V=IR</a:t>
            </a:r>
            <a:b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1600" i="1" dirty="0">
                <a:latin typeface="+mj-lt"/>
                <a:ea typeface="Cambria Math" panose="02040503050406030204" pitchFamily="18" charset="0"/>
              </a:rPr>
              <a:t>            where: </a:t>
            </a:r>
            <a:endParaRPr lang="en-US" altLang="en-US" sz="2400" i="1" dirty="0">
              <a:latin typeface="+mj-lt"/>
              <a:ea typeface="Cambria Math" panose="02040503050406030204" pitchFamily="18" charset="0"/>
            </a:endParaRPr>
          </a:p>
          <a:p>
            <a:r>
              <a:rPr lang="en-US" altLang="en-US" sz="1350" dirty="0"/>
              <a:t>               V = Voltage Gradient</a:t>
            </a:r>
          </a:p>
          <a:p>
            <a:r>
              <a:rPr lang="en-US" altLang="en-US" sz="1350" dirty="0"/>
              <a:t>                I = Current </a:t>
            </a:r>
          </a:p>
          <a:p>
            <a:r>
              <a:rPr lang="en-US" altLang="en-US" sz="1350" dirty="0"/>
              <a:t>               R = Passing Through Earth Resistance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B861BA-F284-4488-A194-AE18F0405925}"/>
              </a:ext>
            </a:extLst>
          </p:cNvPr>
          <p:cNvSpPr txBox="1">
            <a:spLocks/>
          </p:cNvSpPr>
          <p:nvPr/>
        </p:nvSpPr>
        <p:spPr>
          <a:xfrm>
            <a:off x="473005" y="111771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DC INTERFERENCE vs. Earth Voltage </a:t>
            </a:r>
            <a:r>
              <a:rPr lang="en-US">
                <a:solidFill>
                  <a:srgbClr val="C00000"/>
                </a:solidFill>
              </a:rPr>
              <a:t>Gradient… OHM’s Law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9" name="Picture 28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34E80CE8-4B47-418F-986C-DE3B71D9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708">
            <a:off x="7484240" y="682216"/>
            <a:ext cx="673317" cy="8749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5A5B0D-E8B1-9842-B677-A15F74AF3EB5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38" y="727366"/>
            <a:ext cx="4572000" cy="1005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Cathodic Gradient</a:t>
            </a:r>
          </a:p>
          <a:p>
            <a:pPr marL="0" indent="0" algn="ctr">
              <a:buNone/>
            </a:pPr>
            <a:r>
              <a:rPr lang="en-US" sz="2000" dirty="0"/>
              <a:t>Pipelines and Protected Structures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2EE17D-E6E2-4340-B3E9-82D4D0DE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4" y="1972087"/>
            <a:ext cx="3647237" cy="24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3042CC-E3DD-4DD2-A36C-B744DFD355EF}"/>
              </a:ext>
            </a:extLst>
          </p:cNvPr>
          <p:cNvGrpSpPr/>
          <p:nvPr/>
        </p:nvGrpSpPr>
        <p:grpSpPr>
          <a:xfrm>
            <a:off x="5575399" y="1857971"/>
            <a:ext cx="2380178" cy="2314575"/>
            <a:chOff x="4614864" y="2857500"/>
            <a:chExt cx="2284411" cy="3429000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7FFE800-9862-457A-B297-3A3933C5E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675" y="2857500"/>
              <a:ext cx="2133600" cy="3429000"/>
              <a:chOff x="457200" y="2819400"/>
              <a:chExt cx="2133600" cy="3429000"/>
            </a:xfrm>
          </p:grpSpPr>
          <p:sp>
            <p:nvSpPr>
              <p:cNvPr id="13" name="Can 5">
                <a:extLst>
                  <a:ext uri="{FF2B5EF4-FFF2-40B4-BE49-F238E27FC236}">
                    <a16:creationId xmlns:a16="http://schemas.microsoft.com/office/drawing/2014/main" id="{02125F13-94C0-43F6-A285-E5D43746BCDE}"/>
                  </a:ext>
                </a:extLst>
              </p:cNvPr>
              <p:cNvSpPr/>
              <p:nvPr/>
            </p:nvSpPr>
            <p:spPr>
              <a:xfrm>
                <a:off x="1371600" y="4267200"/>
                <a:ext cx="304800" cy="1143000"/>
              </a:xfrm>
              <a:prstGeom prst="can">
                <a:avLst>
                  <a:gd name="adj" fmla="val 44811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2256FD1-3F93-44A0-9BE5-1E244040FC20}"/>
                  </a:ext>
                </a:extLst>
              </p:cNvPr>
              <p:cNvCxnSpPr/>
              <p:nvPr/>
            </p:nvCxnSpPr>
            <p:spPr>
              <a:xfrm flipV="1">
                <a:off x="1524000" y="2819400"/>
                <a:ext cx="3175" cy="15240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7">
                <a:extLst>
                  <a:ext uri="{FF2B5EF4-FFF2-40B4-BE49-F238E27FC236}">
                    <a16:creationId xmlns:a16="http://schemas.microsoft.com/office/drawing/2014/main" id="{7B965A28-8A7C-4735-A457-E02433735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" y="3429000"/>
                <a:ext cx="2133600" cy="2819400"/>
                <a:chOff x="457200" y="3429000"/>
                <a:chExt cx="2133600" cy="28194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2A307DB-DB4F-47D5-803E-887FC847ED98}"/>
                    </a:ext>
                  </a:extLst>
                </p:cNvPr>
                <p:cNvSpPr/>
                <p:nvPr/>
              </p:nvSpPr>
              <p:spPr>
                <a:xfrm>
                  <a:off x="1184275" y="3962400"/>
                  <a:ext cx="685800" cy="1752600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15" dirty="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0419E14-3495-4780-91AC-1F1974CCA716}"/>
                    </a:ext>
                  </a:extLst>
                </p:cNvPr>
                <p:cNvSpPr/>
                <p:nvPr/>
              </p:nvSpPr>
              <p:spPr>
                <a:xfrm>
                  <a:off x="990600" y="3810000"/>
                  <a:ext cx="1066800" cy="2057400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15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9BB0B29-3034-480B-93A6-B10423668208}"/>
                    </a:ext>
                  </a:extLst>
                </p:cNvPr>
                <p:cNvSpPr/>
                <p:nvPr/>
              </p:nvSpPr>
              <p:spPr>
                <a:xfrm>
                  <a:off x="762000" y="3657600"/>
                  <a:ext cx="1524000" cy="2362200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15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4002F8E-5ECE-4738-BE07-85D575175F77}"/>
                    </a:ext>
                  </a:extLst>
                </p:cNvPr>
                <p:cNvSpPr/>
                <p:nvPr/>
              </p:nvSpPr>
              <p:spPr>
                <a:xfrm>
                  <a:off x="457200" y="3429000"/>
                  <a:ext cx="2133600" cy="2819400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15" dirty="0"/>
                </a:p>
              </p:txBody>
            </p:sp>
          </p:grp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7555AB-A6D2-4DBD-82DD-03DE56D5B811}"/>
                </a:ext>
              </a:extLst>
            </p:cNvPr>
            <p:cNvCxnSpPr>
              <a:endCxn id="19" idx="6"/>
            </p:cNvCxnSpPr>
            <p:nvPr/>
          </p:nvCxnSpPr>
          <p:spPr>
            <a:xfrm>
              <a:off x="6030913" y="4876800"/>
              <a:ext cx="86836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F67B489-04E0-4338-9092-37579D2084E8}"/>
                </a:ext>
              </a:extLst>
            </p:cNvPr>
            <p:cNvCxnSpPr>
              <a:endCxn id="19" idx="5"/>
            </p:cNvCxnSpPr>
            <p:nvPr/>
          </p:nvCxnSpPr>
          <p:spPr>
            <a:xfrm>
              <a:off x="6030914" y="5448300"/>
              <a:ext cx="555625" cy="425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35BC48-8B62-40C5-BD14-7638392455AF}"/>
                </a:ext>
              </a:extLst>
            </p:cNvPr>
            <p:cNvCxnSpPr>
              <a:endCxn id="19" idx="7"/>
            </p:cNvCxnSpPr>
            <p:nvPr/>
          </p:nvCxnSpPr>
          <p:spPr>
            <a:xfrm flipV="1">
              <a:off x="6030914" y="3879851"/>
              <a:ext cx="555625" cy="4175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1DFA68-1788-40E4-82E7-149E01BB7B68}"/>
                </a:ext>
              </a:extLst>
            </p:cNvPr>
            <p:cNvCxnSpPr>
              <a:endCxn id="19" idx="1"/>
            </p:cNvCxnSpPr>
            <p:nvPr/>
          </p:nvCxnSpPr>
          <p:spPr>
            <a:xfrm flipH="1" flipV="1">
              <a:off x="5078413" y="3879850"/>
              <a:ext cx="533400" cy="482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37A3F2-91E7-4DB5-A3AB-85C685AFD293}"/>
                </a:ext>
              </a:extLst>
            </p:cNvPr>
            <p:cNvCxnSpPr/>
            <p:nvPr/>
          </p:nvCxnSpPr>
          <p:spPr>
            <a:xfrm flipH="1">
              <a:off x="4614864" y="5143500"/>
              <a:ext cx="8461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1CCE11-358A-445A-B4CC-5CCEFD62F07A}"/>
                </a:ext>
              </a:extLst>
            </p:cNvPr>
            <p:cNvCxnSpPr>
              <a:endCxn id="19" idx="3"/>
            </p:cNvCxnSpPr>
            <p:nvPr/>
          </p:nvCxnSpPr>
          <p:spPr>
            <a:xfrm flipH="1">
              <a:off x="5078413" y="5372100"/>
              <a:ext cx="533400" cy="5016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E5A605B-F7D8-4E15-A97A-C60ED5A46B12}"/>
              </a:ext>
            </a:extLst>
          </p:cNvPr>
          <p:cNvSpPr txBox="1">
            <a:spLocks/>
          </p:cNvSpPr>
          <p:nvPr/>
        </p:nvSpPr>
        <p:spPr>
          <a:xfrm>
            <a:off x="533400" y="148163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Earth Voltage Gradient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55C4B6-B740-4042-B62C-611EAE1416C2}"/>
              </a:ext>
            </a:extLst>
          </p:cNvPr>
          <p:cNvSpPr txBox="1">
            <a:spLocks/>
          </p:cNvSpPr>
          <p:nvPr/>
        </p:nvSpPr>
        <p:spPr>
          <a:xfrm>
            <a:off x="4479488" y="727366"/>
            <a:ext cx="4572000" cy="100330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Anodic Gradient</a:t>
            </a:r>
          </a:p>
          <a:p>
            <a:pPr marL="0" indent="0" algn="ctr">
              <a:buNone/>
            </a:pPr>
            <a:r>
              <a:rPr lang="en-US" sz="2000" dirty="0"/>
              <a:t>CP Ground beds</a:t>
            </a:r>
          </a:p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AD87C7-82E0-4D6B-9B47-F1DF8B7CFC2F}"/>
              </a:ext>
            </a:extLst>
          </p:cNvPr>
          <p:cNvCxnSpPr/>
          <p:nvPr/>
        </p:nvCxnSpPr>
        <p:spPr>
          <a:xfrm flipV="1">
            <a:off x="5105400" y="819150"/>
            <a:ext cx="0" cy="3429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0CD6C1-BAB7-44D9-8E63-86C4FB5DBBDE}"/>
              </a:ext>
            </a:extLst>
          </p:cNvPr>
          <p:cNvSpPr txBox="1"/>
          <p:nvPr/>
        </p:nvSpPr>
        <p:spPr>
          <a:xfrm>
            <a:off x="3544" y="4724412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B2245-9F37-CC4C-89DD-1055515CE4A6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>
          <a:xfrm>
            <a:off x="1022985" y="1003841"/>
            <a:ext cx="2378443" cy="3880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en-US" dirty="0"/>
              <a:t>BARE PIPE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1022985" y="1449938"/>
            <a:ext cx="2378443" cy="3027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1350" dirty="0"/>
              <a:t>Cathodic Effects can be widespread</a:t>
            </a:r>
          </a:p>
        </p:txBody>
      </p:sp>
      <p:sp>
        <p:nvSpPr>
          <p:cNvPr id="1843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2363" y="1001341"/>
            <a:ext cx="3498652" cy="3880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en-US" dirty="0"/>
              <a:t>COATED PIPE</a:t>
            </a:r>
          </a:p>
        </p:txBody>
      </p:sp>
      <p:sp>
        <p:nvSpPr>
          <p:cNvPr id="18438" name="Content Placeholder 7"/>
          <p:cNvSpPr>
            <a:spLocks noGrp="1"/>
          </p:cNvSpPr>
          <p:nvPr>
            <p:ph sz="quarter" idx="4"/>
          </p:nvPr>
        </p:nvSpPr>
        <p:spPr>
          <a:xfrm>
            <a:off x="4621290" y="1449938"/>
            <a:ext cx="4141710" cy="3619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1350" dirty="0"/>
              <a:t>~95% of the EVG is within 10 diameters of the holiday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9343" y="1871442"/>
            <a:ext cx="2623185" cy="2468880"/>
            <a:chOff x="451108" y="2586832"/>
            <a:chExt cx="3886200" cy="3657600"/>
          </a:xfrm>
        </p:grpSpPr>
        <p:sp>
          <p:nvSpPr>
            <p:cNvPr id="16" name="Oval 15"/>
            <p:cNvSpPr/>
            <p:nvPr/>
          </p:nvSpPr>
          <p:spPr bwMode="auto">
            <a:xfrm>
              <a:off x="2028301" y="4163173"/>
              <a:ext cx="678913" cy="6096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40" dirty="0">
                  <a:solidFill>
                    <a:schemeClr val="tx1"/>
                  </a:solidFill>
                </a:rPr>
                <a:t>Bare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1108" y="2586832"/>
              <a:ext cx="3886200" cy="3657600"/>
              <a:chOff x="1752600" y="3124200"/>
              <a:chExt cx="3886200" cy="3657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752600" y="3124200"/>
                <a:ext cx="3886200" cy="36576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90875" y="4552950"/>
                <a:ext cx="914400" cy="9080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90800" y="4026160"/>
                <a:ext cx="2148177" cy="203253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09800" y="3581400"/>
                <a:ext cx="2895600" cy="28194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048000" y="4416426"/>
                <a:ext cx="1219200" cy="114617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819400" y="4219576"/>
                <a:ext cx="1676400" cy="157162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828170" y="2072491"/>
            <a:ext cx="3291427" cy="2184740"/>
            <a:chOff x="7572375" y="3671538"/>
            <a:chExt cx="2138403" cy="1594200"/>
          </a:xfrm>
        </p:grpSpPr>
        <p:sp>
          <p:nvSpPr>
            <p:cNvPr id="3" name="Donut 2"/>
            <p:cNvSpPr/>
            <p:nvPr/>
          </p:nvSpPr>
          <p:spPr>
            <a:xfrm>
              <a:off x="7572375" y="3957638"/>
              <a:ext cx="1295400" cy="1308100"/>
            </a:xfrm>
            <a:prstGeom prst="donut">
              <a:avLst>
                <a:gd name="adj" fmla="val 950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93064" y="3671538"/>
              <a:ext cx="2017714" cy="1508125"/>
              <a:chOff x="7661259" y="3661569"/>
              <a:chExt cx="2017714" cy="1508125"/>
            </a:xfrm>
          </p:grpSpPr>
          <p:sp>
            <p:nvSpPr>
              <p:cNvPr id="4" name="Arc 3"/>
              <p:cNvSpPr/>
              <p:nvPr/>
            </p:nvSpPr>
            <p:spPr>
              <a:xfrm rot="4831419">
                <a:off x="8566944" y="4128294"/>
                <a:ext cx="336550" cy="617538"/>
              </a:xfrm>
              <a:prstGeom prst="arc">
                <a:avLst>
                  <a:gd name="adj1" fmla="val 12389952"/>
                  <a:gd name="adj2" fmla="val 18986119"/>
                </a:avLst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19" name="Arc 18"/>
              <p:cNvSpPr/>
              <p:nvPr/>
            </p:nvSpPr>
            <p:spPr>
              <a:xfrm rot="4831419">
                <a:off x="8525670" y="4013995"/>
                <a:ext cx="655637" cy="803275"/>
              </a:xfrm>
              <a:prstGeom prst="arc">
                <a:avLst>
                  <a:gd name="adj1" fmla="val 9531441"/>
                  <a:gd name="adj2" fmla="val 568971"/>
                </a:avLst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7661259" y="3661569"/>
                <a:ext cx="2017714" cy="1508125"/>
                <a:chOff x="7696200" y="3673475"/>
                <a:chExt cx="2017714" cy="1508125"/>
              </a:xfrm>
            </p:grpSpPr>
            <p:sp>
              <p:nvSpPr>
                <p:cNvPr id="17" name="Donut 16"/>
                <p:cNvSpPr/>
                <p:nvPr/>
              </p:nvSpPr>
              <p:spPr>
                <a:xfrm>
                  <a:off x="7696200" y="4027488"/>
                  <a:ext cx="1066800" cy="1154112"/>
                </a:xfrm>
                <a:prstGeom prst="donut">
                  <a:avLst>
                    <a:gd name="adj" fmla="val 996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608" dirty="0">
                      <a:solidFill>
                        <a:schemeClr val="tx1"/>
                      </a:solidFill>
                    </a:rPr>
                    <a:t>Coated Pipe</a:t>
                  </a:r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4831419">
                  <a:off x="8470107" y="3698082"/>
                  <a:ext cx="1268413" cy="1219200"/>
                </a:xfrm>
                <a:prstGeom prst="arc">
                  <a:avLst>
                    <a:gd name="adj1" fmla="val 7477912"/>
                    <a:gd name="adj2" fmla="val 2105507"/>
                  </a:avLst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15" dirty="0"/>
                </a:p>
              </p:txBody>
            </p:sp>
          </p:grpSp>
          <p:sp>
            <p:nvSpPr>
              <p:cNvPr id="9" name="Explosion 1 8"/>
              <p:cNvSpPr/>
              <p:nvPr/>
            </p:nvSpPr>
            <p:spPr>
              <a:xfrm>
                <a:off x="8763000" y="4360863"/>
                <a:ext cx="152400" cy="1524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789D54A-1A5D-4480-8A4E-DC8DC9C97D67}"/>
              </a:ext>
            </a:extLst>
          </p:cNvPr>
          <p:cNvSpPr txBox="1">
            <a:spLocks/>
          </p:cNvSpPr>
          <p:nvPr/>
        </p:nvSpPr>
        <p:spPr>
          <a:xfrm>
            <a:off x="506490" y="149986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Earth Voltage Gradient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8C4A33-21C2-407F-95F6-ACDAD00FD838}"/>
              </a:ext>
            </a:extLst>
          </p:cNvPr>
          <p:cNvCxnSpPr/>
          <p:nvPr/>
        </p:nvCxnSpPr>
        <p:spPr>
          <a:xfrm flipV="1">
            <a:off x="4114800" y="978985"/>
            <a:ext cx="0" cy="3429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EB5732-FB0A-B148-B6AB-19605ED353EB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  <p:bldP spid="18437" grpId="0" build="p"/>
      <p:bldP spid="184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50794" y="971550"/>
            <a:ext cx="3475038" cy="30194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A location on the earth far enough away from the affected structure that the earth potential gradients associated with current flowing in the earth to/from the affected structure are insignificant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700" y="1123950"/>
            <a:ext cx="5321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36C11-C071-4E76-9992-7E16B713BA8E}"/>
              </a:ext>
            </a:extLst>
          </p:cNvPr>
          <p:cNvSpPr txBox="1"/>
          <p:nvPr/>
        </p:nvSpPr>
        <p:spPr>
          <a:xfrm>
            <a:off x="0" y="4629150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65F11C-B50B-4583-83CA-BEDA28B581B1}"/>
              </a:ext>
            </a:extLst>
          </p:cNvPr>
          <p:cNvSpPr txBox="1">
            <a:spLocks/>
          </p:cNvSpPr>
          <p:nvPr/>
        </p:nvSpPr>
        <p:spPr>
          <a:xfrm>
            <a:off x="533400" y="185131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Understanding Remote Earth 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ED832F-A99B-E640-A974-4C9FB2CA7506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1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2938"/>
            <a:ext cx="5491163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Placeholder 3"/>
          <p:cNvSpPr>
            <a:spLocks noGrp="1"/>
          </p:cNvSpPr>
          <p:nvPr>
            <p:ph sz="half" idx="4294967295"/>
          </p:nvPr>
        </p:nvSpPr>
        <p:spPr>
          <a:xfrm>
            <a:off x="5783263" y="1246188"/>
            <a:ext cx="3360737" cy="3209925"/>
          </a:xfrm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" y="4675199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B5856D-C7BC-4645-A44D-D52CA299802A}"/>
              </a:ext>
            </a:extLst>
          </p:cNvPr>
          <p:cNvSpPr txBox="1">
            <a:spLocks/>
          </p:cNvSpPr>
          <p:nvPr/>
        </p:nvSpPr>
        <p:spPr>
          <a:xfrm>
            <a:off x="533400" y="171034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Cathodic Interference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Callout: Line with Accent Bar 3">
            <a:extLst>
              <a:ext uri="{FF2B5EF4-FFF2-40B4-BE49-F238E27FC236}">
                <a16:creationId xmlns:a16="http://schemas.microsoft.com/office/drawing/2014/main" id="{288F2BC8-6271-4482-8FD2-B651EB033504}"/>
              </a:ext>
            </a:extLst>
          </p:cNvPr>
          <p:cNvSpPr/>
          <p:nvPr/>
        </p:nvSpPr>
        <p:spPr>
          <a:xfrm>
            <a:off x="7006590" y="1363978"/>
            <a:ext cx="1985010" cy="829947"/>
          </a:xfrm>
          <a:prstGeom prst="accentCallout1">
            <a:avLst>
              <a:gd name="adj1" fmla="val 19631"/>
              <a:gd name="adj2" fmla="val -3174"/>
              <a:gd name="adj3" fmla="val 154883"/>
              <a:gd name="adj4" fmla="val -113013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Foreign pipeline passing through intense Cathode gradients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2CF969-CF17-4242-9918-AACB08E4C5B2}"/>
              </a:ext>
            </a:extLst>
          </p:cNvPr>
          <p:cNvSpPr/>
          <p:nvPr/>
        </p:nvSpPr>
        <p:spPr>
          <a:xfrm flipV="1">
            <a:off x="2360841" y="2619932"/>
            <a:ext cx="2439759" cy="107392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48EDB7-155F-4581-91BC-7506B0A9D57D}"/>
              </a:ext>
            </a:extLst>
          </p:cNvPr>
          <p:cNvSpPr/>
          <p:nvPr/>
        </p:nvSpPr>
        <p:spPr>
          <a:xfrm>
            <a:off x="2247220" y="2753401"/>
            <a:ext cx="2667000" cy="304800"/>
          </a:xfrm>
          <a:prstGeom prst="rect">
            <a:avLst/>
          </a:prstGeom>
          <a:solidFill>
            <a:srgbClr val="C4182E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llout: Line with Accent Bar 19">
            <a:extLst>
              <a:ext uri="{FF2B5EF4-FFF2-40B4-BE49-F238E27FC236}">
                <a16:creationId xmlns:a16="http://schemas.microsoft.com/office/drawing/2014/main" id="{B86F0270-EBDE-4FAF-8E1F-655F96A0DFCB}"/>
              </a:ext>
            </a:extLst>
          </p:cNvPr>
          <p:cNvSpPr/>
          <p:nvPr/>
        </p:nvSpPr>
        <p:spPr>
          <a:xfrm>
            <a:off x="7029145" y="2665209"/>
            <a:ext cx="1985010" cy="829947"/>
          </a:xfrm>
          <a:prstGeom prst="accentCallout1">
            <a:avLst>
              <a:gd name="adj1" fmla="val 21394"/>
              <a:gd name="adj2" fmla="val -2437"/>
              <a:gd name="adj3" fmla="val 35738"/>
              <a:gd name="adj4" fmla="val -105722"/>
            </a:avLst>
          </a:prstGeom>
          <a:solidFill>
            <a:srgbClr val="FF7C80">
              <a:alpha val="71765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Overlapping EVG is more </a:t>
            </a:r>
            <a:r>
              <a:rPr lang="en-US" sz="1400" u="sng" dirty="0">
                <a:solidFill>
                  <a:srgbClr val="C00000"/>
                </a:solidFill>
              </a:rPr>
              <a:t>NEGATIVE </a:t>
            </a:r>
            <a:r>
              <a:rPr lang="en-US" sz="1400" dirty="0"/>
              <a:t>than remote earth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FA0CEA-05D5-1446-88F8-EFF83B5318DC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519467-4EB1-4C44-AECD-0DA2815B5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506364"/>
              </p:ext>
            </p:extLst>
          </p:nvPr>
        </p:nvGraphicFramePr>
        <p:xfrm>
          <a:off x="-188768" y="514350"/>
          <a:ext cx="8115300" cy="37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Left 6">
            <a:extLst>
              <a:ext uri="{FF2B5EF4-FFF2-40B4-BE49-F238E27FC236}">
                <a16:creationId xmlns:a16="http://schemas.microsoft.com/office/drawing/2014/main" id="{106604CE-2BF7-4CBA-A101-53EE80DEEC76}"/>
              </a:ext>
            </a:extLst>
          </p:cNvPr>
          <p:cNvSpPr/>
          <p:nvPr/>
        </p:nvSpPr>
        <p:spPr>
          <a:xfrm>
            <a:off x="6629400" y="514350"/>
            <a:ext cx="1733550" cy="98733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6243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425" y="223838"/>
            <a:ext cx="5616575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769" y="4630242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allout: Line with Accent Bar 1">
            <a:extLst>
              <a:ext uri="{FF2B5EF4-FFF2-40B4-BE49-F238E27FC236}">
                <a16:creationId xmlns:a16="http://schemas.microsoft.com/office/drawing/2014/main" id="{860591E6-8797-422B-BF5A-8D7104FED1DF}"/>
              </a:ext>
            </a:extLst>
          </p:cNvPr>
          <p:cNvSpPr/>
          <p:nvPr/>
        </p:nvSpPr>
        <p:spPr>
          <a:xfrm flipH="1">
            <a:off x="990600" y="1809750"/>
            <a:ext cx="3011276" cy="1132331"/>
          </a:xfrm>
          <a:prstGeom prst="accentCallout1">
            <a:avLst>
              <a:gd name="adj1" fmla="val 20628"/>
              <a:gd name="adj2" fmla="val -3743"/>
              <a:gd name="adj3" fmla="val 123746"/>
              <a:gd name="adj4" fmla="val -60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/>
              <a:t>PIPE-TO-SOIL POTENTIAL READINGS ARE MORE POSITIVE NEAR THE POINT OF CROSSING IN A CATHODIC GRADIENT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743902-7E4B-4F0A-8258-91F10DED0C94}"/>
              </a:ext>
            </a:extLst>
          </p:cNvPr>
          <p:cNvGrpSpPr/>
          <p:nvPr/>
        </p:nvGrpSpPr>
        <p:grpSpPr>
          <a:xfrm>
            <a:off x="990600" y="3486150"/>
            <a:ext cx="3011276" cy="751331"/>
            <a:chOff x="990600" y="3486150"/>
            <a:chExt cx="3011276" cy="751331"/>
          </a:xfrm>
        </p:grpSpPr>
        <p:sp>
          <p:nvSpPr>
            <p:cNvPr id="11" name="Callout: Line with Accent Bar 10">
              <a:extLst>
                <a:ext uri="{FF2B5EF4-FFF2-40B4-BE49-F238E27FC236}">
                  <a16:creationId xmlns:a16="http://schemas.microsoft.com/office/drawing/2014/main" id="{878DE789-C786-46B7-8D34-5D0F865D79BD}"/>
                </a:ext>
              </a:extLst>
            </p:cNvPr>
            <p:cNvSpPr/>
            <p:nvPr/>
          </p:nvSpPr>
          <p:spPr>
            <a:xfrm flipH="1">
              <a:off x="990600" y="3486150"/>
              <a:ext cx="3011276" cy="751331"/>
            </a:xfrm>
            <a:prstGeom prst="accentCallout1">
              <a:avLst>
                <a:gd name="adj1" fmla="val 20165"/>
                <a:gd name="adj2" fmla="val -3743"/>
                <a:gd name="adj3" fmla="val -35186"/>
                <a:gd name="adj4" fmla="val -61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/>
                <a:t>HOWEVER, THERE MAY BE NO ACTUAL CURRENT DISCHARGING</a:t>
              </a:r>
            </a:p>
          </p:txBody>
        </p:sp>
        <p:pic>
          <p:nvPicPr>
            <p:cNvPr id="8" name="Graphic 7" descr="Warning with solid fill">
              <a:extLst>
                <a:ext uri="{FF2B5EF4-FFF2-40B4-BE49-F238E27FC236}">
                  <a16:creationId xmlns:a16="http://schemas.microsoft.com/office/drawing/2014/main" id="{86C8D023-019D-44BB-B535-293616A7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1469" y="3642962"/>
              <a:ext cx="437706" cy="437706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30AED10-2601-48D5-B590-136280B13BC3}"/>
              </a:ext>
            </a:extLst>
          </p:cNvPr>
          <p:cNvSpPr txBox="1">
            <a:spLocks/>
          </p:cNvSpPr>
          <p:nvPr/>
        </p:nvSpPr>
        <p:spPr>
          <a:xfrm>
            <a:off x="533400" y="165703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Cathodic Interference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53F692-7FE4-AB4B-995E-128EA3C4E1B5}"/>
              </a:ext>
            </a:extLst>
          </p:cNvPr>
          <p:cNvCxnSpPr>
            <a:cxnSpLocks/>
          </p:cNvCxnSpPr>
          <p:nvPr/>
        </p:nvCxnSpPr>
        <p:spPr>
          <a:xfrm>
            <a:off x="609600" y="617734"/>
            <a:ext cx="556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0075"/>
            <a:ext cx="6461125" cy="425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80" y="4705350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1BC2DCD7-379C-41DF-878C-194918017358}"/>
              </a:ext>
            </a:extLst>
          </p:cNvPr>
          <p:cNvSpPr/>
          <p:nvPr/>
        </p:nvSpPr>
        <p:spPr>
          <a:xfrm>
            <a:off x="6647150" y="807820"/>
            <a:ext cx="1985010" cy="829947"/>
          </a:xfrm>
          <a:prstGeom prst="accentCallout1">
            <a:avLst>
              <a:gd name="adj1" fmla="val 19631"/>
              <a:gd name="adj2" fmla="val -3174"/>
              <a:gd name="adj3" fmla="val 165131"/>
              <a:gd name="adj4" fmla="val -121048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Foreign pipeline passing through intense Anode gradients</a:t>
            </a:r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5C78B963-0D43-456F-8C9F-342F2C6047E5}"/>
              </a:ext>
            </a:extLst>
          </p:cNvPr>
          <p:cNvSpPr/>
          <p:nvPr/>
        </p:nvSpPr>
        <p:spPr>
          <a:xfrm>
            <a:off x="7029145" y="2671519"/>
            <a:ext cx="1985010" cy="829947"/>
          </a:xfrm>
          <a:prstGeom prst="accentCallout1">
            <a:avLst>
              <a:gd name="adj1" fmla="val 21394"/>
              <a:gd name="adj2" fmla="val -2437"/>
              <a:gd name="adj3" fmla="val 10117"/>
              <a:gd name="adj4" fmla="val -137325"/>
            </a:avLst>
          </a:prstGeom>
          <a:solidFill>
            <a:srgbClr val="FF7C80">
              <a:alpha val="71765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Overlapping EVG is more </a:t>
            </a:r>
            <a:r>
              <a:rPr lang="en-US" sz="1400" b="1" dirty="0">
                <a:solidFill>
                  <a:schemeClr val="tx1"/>
                </a:solidFill>
              </a:rPr>
              <a:t>POSITIVE</a:t>
            </a:r>
            <a:r>
              <a:rPr lang="en-US" sz="1400" u="sng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than remote earth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AA6C2-EACE-4A3E-8745-4F86233F2872}"/>
              </a:ext>
            </a:extLst>
          </p:cNvPr>
          <p:cNvSpPr/>
          <p:nvPr/>
        </p:nvSpPr>
        <p:spPr>
          <a:xfrm>
            <a:off x="2438400" y="2124035"/>
            <a:ext cx="1828800" cy="138315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C66F72F-63FE-44AF-9366-40FCD8301918}"/>
              </a:ext>
            </a:extLst>
          </p:cNvPr>
          <p:cNvSpPr txBox="1">
            <a:spLocks/>
          </p:cNvSpPr>
          <p:nvPr/>
        </p:nvSpPr>
        <p:spPr>
          <a:xfrm>
            <a:off x="479874" y="155471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Anodic Interference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D7B9D681-AB31-4B64-9759-29D4C3763521}"/>
              </a:ext>
            </a:extLst>
          </p:cNvPr>
          <p:cNvSpPr/>
          <p:nvPr/>
        </p:nvSpPr>
        <p:spPr>
          <a:xfrm rot="17526941">
            <a:off x="2368545" y="1621710"/>
            <a:ext cx="1881844" cy="2009812"/>
          </a:xfrm>
          <a:prstGeom prst="chord">
            <a:avLst>
              <a:gd name="adj1" fmla="val 2793183"/>
              <a:gd name="adj2" fmla="val 16200000"/>
            </a:avLst>
          </a:prstGeom>
          <a:solidFill>
            <a:srgbClr val="C4182E">
              <a:alpha val="1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00FA5-B3D3-3A45-AC93-FC6319FF15B8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561975"/>
            <a:ext cx="4114800" cy="455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140" y="4634522"/>
            <a:ext cx="32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Image source(s):</a:t>
            </a:r>
          </a:p>
          <a:p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*Peabody, A. W., and Ronald L. </a:t>
            </a:r>
            <a:r>
              <a:rPr lang="en-US" sz="720" dirty="0" err="1">
                <a:solidFill>
                  <a:schemeClr val="bg1">
                    <a:lumMod val="65000"/>
                  </a:schemeClr>
                </a:solidFill>
              </a:rPr>
              <a:t>Bianchetti</a:t>
            </a:r>
            <a:r>
              <a:rPr lang="en-US" sz="720" dirty="0">
                <a:solidFill>
                  <a:schemeClr val="bg1">
                    <a:lumMod val="65000"/>
                  </a:schemeClr>
                </a:solidFill>
              </a:rPr>
              <a:t>. Peabody’s Control of Pipeline Corrosion, TX: NACE International, the Corrosion Society, 2001.</a:t>
            </a:r>
          </a:p>
          <a:p>
            <a:endParaRPr lang="en-US" sz="72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72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D119AE-3F83-4894-9A15-F07A39FB37B0}"/>
              </a:ext>
            </a:extLst>
          </p:cNvPr>
          <p:cNvSpPr txBox="1">
            <a:spLocks/>
          </p:cNvSpPr>
          <p:nvPr/>
        </p:nvSpPr>
        <p:spPr>
          <a:xfrm>
            <a:off x="304800" y="63207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Anodic Interference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09EB9B4-37F5-4711-B1C7-30D60F220403}"/>
              </a:ext>
            </a:extLst>
          </p:cNvPr>
          <p:cNvSpPr/>
          <p:nvPr/>
        </p:nvSpPr>
        <p:spPr>
          <a:xfrm>
            <a:off x="4724400" y="1047750"/>
            <a:ext cx="1524000" cy="1524000"/>
          </a:xfrm>
          <a:prstGeom prst="flowChartConnector">
            <a:avLst/>
          </a:prstGeom>
          <a:solidFill>
            <a:srgbClr val="C4182E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Line with Accent Bar 9">
            <a:extLst>
              <a:ext uri="{FF2B5EF4-FFF2-40B4-BE49-F238E27FC236}">
                <a16:creationId xmlns:a16="http://schemas.microsoft.com/office/drawing/2014/main" id="{17F5CA39-61E7-4349-ADE2-71A47F9E96CA}"/>
              </a:ext>
            </a:extLst>
          </p:cNvPr>
          <p:cNvSpPr/>
          <p:nvPr/>
        </p:nvSpPr>
        <p:spPr>
          <a:xfrm flipH="1">
            <a:off x="342901" y="2275119"/>
            <a:ext cx="3011276" cy="1132331"/>
          </a:xfrm>
          <a:prstGeom prst="accentCallout1">
            <a:avLst>
              <a:gd name="adj1" fmla="val 20628"/>
              <a:gd name="adj2" fmla="val -3743"/>
              <a:gd name="adj3" fmla="val -13150"/>
              <a:gd name="adj4" fmla="val -5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/>
              <a:t>PIPE-TO-SOIL POTENTIAL READINGS ARE MORE NEGATIVE NEAR THE POINT OF CROSSING IN AN ANODIC GRADIENT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42D8A-68AA-4F2D-9321-B9F48841DBF6}"/>
              </a:ext>
            </a:extLst>
          </p:cNvPr>
          <p:cNvGrpSpPr/>
          <p:nvPr/>
        </p:nvGrpSpPr>
        <p:grpSpPr>
          <a:xfrm>
            <a:off x="371204" y="694046"/>
            <a:ext cx="3011276" cy="751331"/>
            <a:chOff x="990600" y="3486150"/>
            <a:chExt cx="3011276" cy="751331"/>
          </a:xfrm>
        </p:grpSpPr>
        <p:sp>
          <p:nvSpPr>
            <p:cNvPr id="12" name="Callout: Line with Accent Bar 11">
              <a:extLst>
                <a:ext uri="{FF2B5EF4-FFF2-40B4-BE49-F238E27FC236}">
                  <a16:creationId xmlns:a16="http://schemas.microsoft.com/office/drawing/2014/main" id="{8B80FA59-CF0D-4740-A1BA-12977C6FC356}"/>
                </a:ext>
              </a:extLst>
            </p:cNvPr>
            <p:cNvSpPr/>
            <p:nvPr/>
          </p:nvSpPr>
          <p:spPr>
            <a:xfrm flipH="1">
              <a:off x="990600" y="3486150"/>
              <a:ext cx="3011276" cy="751331"/>
            </a:xfrm>
            <a:prstGeom prst="accentCallout1">
              <a:avLst>
                <a:gd name="adj1" fmla="val 20165"/>
                <a:gd name="adj2" fmla="val -3743"/>
                <a:gd name="adj3" fmla="val 59859"/>
                <a:gd name="adj4" fmla="val -679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/>
                <a:t>HOWEVER, THERE MAY BE NO ACTUAL CURRENT COLLECTING</a:t>
              </a:r>
            </a:p>
          </p:txBody>
        </p:sp>
        <p:pic>
          <p:nvPicPr>
            <p:cNvPr id="13" name="Graphic 12" descr="Warning with solid fill">
              <a:extLst>
                <a:ext uri="{FF2B5EF4-FFF2-40B4-BE49-F238E27FC236}">
                  <a16:creationId xmlns:a16="http://schemas.microsoft.com/office/drawing/2014/main" id="{01ED0AB3-F28C-453A-A4D0-CA23C53B7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1469" y="3642962"/>
              <a:ext cx="437706" cy="437706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FF634B-D21C-A14F-8CAF-3C94C7CEB63E}"/>
              </a:ext>
            </a:extLst>
          </p:cNvPr>
          <p:cNvCxnSpPr/>
          <p:nvPr/>
        </p:nvCxnSpPr>
        <p:spPr>
          <a:xfrm>
            <a:off x="371204" y="539070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05B-C408-4202-8C27-4E7A75C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527"/>
            <a:ext cx="8229600" cy="7655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Poll: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Did you How would you rate your own knowledge of DC Interference?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Audience Poll – vijayasondhi950">
            <a:extLst>
              <a:ext uri="{FF2B5EF4-FFF2-40B4-BE49-F238E27FC236}">
                <a16:creationId xmlns:a16="http://schemas.microsoft.com/office/drawing/2014/main" id="{73BCC03A-DA27-4373-8B92-8E4ED4E1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7143"/>
          <a:stretch/>
        </p:blipFill>
        <p:spPr bwMode="auto">
          <a:xfrm>
            <a:off x="602293" y="2190750"/>
            <a:ext cx="5029200" cy="22839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7B9E0-DDCD-4CAA-BDB3-220917146AC8}"/>
              </a:ext>
            </a:extLst>
          </p:cNvPr>
          <p:cNvSpPr txBox="1"/>
          <p:nvPr/>
        </p:nvSpPr>
        <p:spPr>
          <a:xfrm>
            <a:off x="533400" y="799056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This is way over my head</a:t>
            </a:r>
          </a:p>
          <a:p>
            <a:pPr marL="342900" indent="-342900">
              <a:buAutoNum type="alphaUcPeriod"/>
            </a:pPr>
            <a:r>
              <a:rPr lang="en-US" dirty="0"/>
              <a:t>I have a few questions</a:t>
            </a:r>
          </a:p>
          <a:p>
            <a:pPr marL="342900" indent="-342900">
              <a:buAutoNum type="alphaUcPeriod"/>
            </a:pPr>
            <a:r>
              <a:rPr lang="en-US" dirty="0"/>
              <a:t>I know DC interference pretty well</a:t>
            </a:r>
          </a:p>
          <a:p>
            <a:pPr marL="342900" indent="-342900">
              <a:buAutoNum type="alphaUcPeriod"/>
            </a:pPr>
            <a:r>
              <a:rPr lang="en-US" dirty="0"/>
              <a:t>I should be teaching this webinar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5A4096-16C1-B14E-A11C-953EA0766C8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1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A61C-33CF-4EB4-B037-A72BD145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Testing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0F718-D4BC-4E8F-9292-7A4AA8C2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20" y="2343150"/>
            <a:ext cx="7772400" cy="112514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Interference</a:t>
            </a:r>
          </a:p>
        </p:txBody>
      </p:sp>
    </p:spTree>
    <p:extLst>
      <p:ext uri="{BB962C8B-B14F-4D97-AF65-F5344CB8AC3E}">
        <p14:creationId xmlns:p14="http://schemas.microsoft.com/office/powerpoint/2010/main" val="3773613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6324600" cy="3740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500" b="1" dirty="0"/>
              <a:t>Reference cell placement</a:t>
            </a:r>
          </a:p>
          <a:p>
            <a:pPr marL="0" indent="0">
              <a:buNone/>
            </a:pPr>
            <a:r>
              <a:rPr lang="en-US" altLang="en-US" sz="2500" b="1" dirty="0"/>
              <a:t>Soil conditions</a:t>
            </a:r>
          </a:p>
          <a:p>
            <a:pPr marL="0" indent="0">
              <a:buNone/>
            </a:pPr>
            <a:r>
              <a:rPr lang="en-US" altLang="en-US" sz="2500" b="1" dirty="0"/>
              <a:t>Structure depth</a:t>
            </a:r>
          </a:p>
          <a:p>
            <a:pPr marL="0" indent="0">
              <a:buNone/>
            </a:pPr>
            <a:r>
              <a:rPr lang="en-US" altLang="en-US" sz="2500" b="1" dirty="0"/>
              <a:t>Coating condition…bare?</a:t>
            </a:r>
          </a:p>
          <a:p>
            <a:pPr marL="0" indent="0">
              <a:buNone/>
            </a:pPr>
            <a:r>
              <a:rPr lang="en-US" altLang="en-US" sz="2500" b="1" dirty="0"/>
              <a:t>Foreign Structure anodic or cathodic gradients</a:t>
            </a:r>
          </a:p>
          <a:p>
            <a:pPr marL="0" indent="0">
              <a:buNone/>
            </a:pPr>
            <a:r>
              <a:rPr lang="en-US" altLang="en-US" sz="2500" b="1" dirty="0"/>
              <a:t>EVG gradients due to ICCP or galvanic anodes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6646EB-0796-4C46-AC61-8CFAD1289B60}"/>
              </a:ext>
            </a:extLst>
          </p:cNvPr>
          <p:cNvSpPr txBox="1">
            <a:spLocks/>
          </p:cNvSpPr>
          <p:nvPr/>
        </p:nvSpPr>
        <p:spPr>
          <a:xfrm>
            <a:off x="228600" y="28583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Consider…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E5019F-154A-4890-ADE0-30BF6B1EBE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0"/>
            <a:ext cx="5486400" cy="38957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12D9F8-EA01-4B4E-B5B6-1BA42F2B34BB}"/>
              </a:ext>
            </a:extLst>
          </p:cNvPr>
          <p:cNvCxnSpPr>
            <a:cxnSpLocks/>
          </p:cNvCxnSpPr>
          <p:nvPr/>
        </p:nvCxnSpPr>
        <p:spPr>
          <a:xfrm>
            <a:off x="304800" y="819150"/>
            <a:ext cx="5029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0E93DF-D29D-479C-9ED4-F6E3C07B7D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388">
            <a:off x="5459024" y="135059"/>
            <a:ext cx="3837737" cy="3408028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788670"/>
            <a:ext cx="8382000" cy="356616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Identify source of stray DC current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Interrupt suspected source(s)</a:t>
            </a:r>
          </a:p>
          <a:p>
            <a:pPr marL="457200" lvl="1" indent="0">
              <a:buNone/>
            </a:pPr>
            <a:r>
              <a:rPr lang="en-US" altLang="en-US" sz="2000" dirty="0"/>
              <a:t>Use caution here…must be able to verify each source contribution</a:t>
            </a:r>
            <a:endParaRPr lang="en-US" altLang="en-US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Conduct transverse P/S potential measurements </a:t>
            </a:r>
          </a:p>
          <a:p>
            <a:pPr marL="0" indent="0">
              <a:buNone/>
            </a:pPr>
            <a:r>
              <a:rPr lang="en-US" altLang="en-US" dirty="0"/>
              <a:t>	         </a:t>
            </a:r>
            <a:r>
              <a:rPr lang="en-US" altLang="en-US" b="1" dirty="0"/>
              <a:t>and /or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Conduct transverse EVG measurements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Conduct limited CIS to define boundaries of influence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en-US" dirty="0"/>
              <a:t>Measure Polarization Waveform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1886A-1BB3-4177-8B2C-4517F996A2C9}"/>
              </a:ext>
            </a:extLst>
          </p:cNvPr>
          <p:cNvSpPr txBox="1">
            <a:spLocks/>
          </p:cNvSpPr>
          <p:nvPr/>
        </p:nvSpPr>
        <p:spPr>
          <a:xfrm>
            <a:off x="520337" y="84423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Investigate</a:t>
            </a:r>
            <a:r>
              <a:rPr lang="en-US" sz="2000" dirty="0">
                <a:solidFill>
                  <a:srgbClr val="C00000"/>
                </a:solidFill>
              </a:rPr>
              <a:t>...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4D7222A2-8F07-407C-87A7-E4409B79F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337" y="1826554"/>
            <a:ext cx="274320" cy="274320"/>
          </a:xfrm>
          <a:prstGeom prst="rect">
            <a:avLst/>
          </a:prstGeom>
        </p:spPr>
      </p:pic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038A5115-2B74-4908-83BF-2FA4C7E85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200" y="1839073"/>
            <a:ext cx="274320" cy="2743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2EB648-4ADE-7B40-93EF-48E9B8ED6A4D}"/>
              </a:ext>
            </a:extLst>
          </p:cNvPr>
          <p:cNvCxnSpPr>
            <a:cxnSpLocks/>
          </p:cNvCxnSpPr>
          <p:nvPr/>
        </p:nvCxnSpPr>
        <p:spPr>
          <a:xfrm>
            <a:off x="609600" y="617734"/>
            <a:ext cx="533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883920" y="868935"/>
            <a:ext cx="2642536" cy="378528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altLang="en-US" sz="1800" dirty="0"/>
              <a:t>NORMAL OPERATING CONDITION INDICATED</a:t>
            </a:r>
          </a:p>
          <a:p>
            <a:pPr marL="0" indent="0" algn="r">
              <a:buNone/>
            </a:pPr>
            <a:endParaRPr lang="en-US" altLang="en-US" sz="1800" dirty="0"/>
          </a:p>
          <a:p>
            <a:pPr marL="0" indent="0" algn="r">
              <a:buNone/>
            </a:pPr>
            <a:r>
              <a:rPr lang="en-US" altLang="en-US" sz="1800" dirty="0"/>
              <a:t>UTILIZES SINGLE REFERENCE CELL</a:t>
            </a:r>
          </a:p>
          <a:p>
            <a:pPr marL="0" indent="0" algn="r">
              <a:buNone/>
            </a:pPr>
            <a:endParaRPr lang="en-US" altLang="en-US" sz="1800" dirty="0"/>
          </a:p>
          <a:p>
            <a:pPr marL="0" indent="0" algn="r">
              <a:buNone/>
            </a:pPr>
            <a:r>
              <a:rPr lang="en-US" altLang="en-US" sz="1800" dirty="0"/>
              <a:t>HIGH INPUT IMPEDANCE MULTIMETER</a:t>
            </a:r>
          </a:p>
          <a:p>
            <a:pPr marL="0" indent="0" algn="r">
              <a:buNone/>
            </a:pPr>
            <a:endParaRPr lang="en-US" altLang="en-US" sz="1800" dirty="0"/>
          </a:p>
          <a:p>
            <a:pPr marL="0" indent="0" algn="r">
              <a:buNone/>
            </a:pPr>
            <a:r>
              <a:rPr lang="en-US" altLang="en-US" sz="1800" dirty="0"/>
              <a:t>STRUCTURE CONTACT</a:t>
            </a:r>
          </a:p>
          <a:p>
            <a:pPr marL="0" indent="0" algn="r">
              <a:buNone/>
            </a:pPr>
            <a:endParaRPr lang="en-US" altLang="en-US" sz="1800" dirty="0"/>
          </a:p>
          <a:p>
            <a:pPr marL="0" indent="0" algn="r">
              <a:buNone/>
            </a:pPr>
            <a:r>
              <a:rPr lang="en-US" altLang="en-US" sz="1800" dirty="0"/>
              <a:t>REMOTE P/S READINGS ARE NORMALLY MORE </a:t>
            </a:r>
            <a:r>
              <a:rPr lang="en-US" altLang="en-US" sz="1800" b="1" u="sng" dirty="0">
                <a:solidFill>
                  <a:srgbClr val="C00000"/>
                </a:solidFill>
              </a:rPr>
              <a:t>NEGATIVE</a:t>
            </a:r>
            <a:r>
              <a:rPr lang="en-US" altLang="en-US" sz="1800" dirty="0"/>
              <a:t> THAN CLOSE READINGS</a:t>
            </a:r>
          </a:p>
          <a:p>
            <a:pPr marL="0" indent="0">
              <a:buNone/>
            </a:pPr>
            <a:endParaRPr lang="en-US" altLang="en-US" sz="1425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680" y="424978"/>
            <a:ext cx="4724400" cy="47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457200" y="93816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Transverse P/S potential measurement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1095A-B3CC-42CE-899F-262B42A7C47F}"/>
              </a:ext>
            </a:extLst>
          </p:cNvPr>
          <p:cNvCxnSpPr>
            <a:cxnSpLocks/>
          </p:cNvCxnSpPr>
          <p:nvPr/>
        </p:nvCxnSpPr>
        <p:spPr>
          <a:xfrm>
            <a:off x="-381000" y="135255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E95CE-C72B-47BB-B652-4321DB90F615}"/>
              </a:ext>
            </a:extLst>
          </p:cNvPr>
          <p:cNvCxnSpPr>
            <a:cxnSpLocks/>
          </p:cNvCxnSpPr>
          <p:nvPr/>
        </p:nvCxnSpPr>
        <p:spPr>
          <a:xfrm>
            <a:off x="-381000" y="203835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64DAE-35FF-4AF3-92D2-D666C2B8E5B1}"/>
              </a:ext>
            </a:extLst>
          </p:cNvPr>
          <p:cNvCxnSpPr>
            <a:cxnSpLocks/>
          </p:cNvCxnSpPr>
          <p:nvPr/>
        </p:nvCxnSpPr>
        <p:spPr>
          <a:xfrm>
            <a:off x="-381000" y="280035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63B51B-5CEC-45BA-949A-ABF0BACD0421}"/>
              </a:ext>
            </a:extLst>
          </p:cNvPr>
          <p:cNvCxnSpPr>
            <a:cxnSpLocks/>
          </p:cNvCxnSpPr>
          <p:nvPr/>
        </p:nvCxnSpPr>
        <p:spPr>
          <a:xfrm>
            <a:off x="-381000" y="333375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A10A83-F4A0-42E9-A5F9-99FD27E3091F}"/>
              </a:ext>
            </a:extLst>
          </p:cNvPr>
          <p:cNvCxnSpPr>
            <a:cxnSpLocks/>
          </p:cNvCxnSpPr>
          <p:nvPr/>
        </p:nvCxnSpPr>
        <p:spPr>
          <a:xfrm>
            <a:off x="-381000" y="447675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C2E0C-FB78-3C40-A789-AB343ADA597A}"/>
              </a:ext>
            </a:extLst>
          </p:cNvPr>
          <p:cNvCxnSpPr>
            <a:cxnSpLocks/>
          </p:cNvCxnSpPr>
          <p:nvPr/>
        </p:nvCxnSpPr>
        <p:spPr>
          <a:xfrm>
            <a:off x="609600" y="617734"/>
            <a:ext cx="403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381000" y="853744"/>
            <a:ext cx="2987842" cy="6667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1800" dirty="0"/>
              <a:t>UTILIZES TWO BALANCED REFERENCE CELLS</a:t>
            </a:r>
          </a:p>
          <a:p>
            <a:pPr marL="0" indent="0" algn="r">
              <a:buNone/>
            </a:pPr>
            <a:endParaRPr lang="en-US" alt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464392" y="116676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Transverse P/S potential measurement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1095A-B3CC-42CE-899F-262B42A7C47F}"/>
              </a:ext>
            </a:extLst>
          </p:cNvPr>
          <p:cNvCxnSpPr>
            <a:cxnSpLocks/>
          </p:cNvCxnSpPr>
          <p:nvPr/>
        </p:nvCxnSpPr>
        <p:spPr>
          <a:xfrm>
            <a:off x="-151672" y="1448302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E95CE-C72B-47BB-B652-4321DB90F615}"/>
              </a:ext>
            </a:extLst>
          </p:cNvPr>
          <p:cNvCxnSpPr>
            <a:cxnSpLocks/>
          </p:cNvCxnSpPr>
          <p:nvPr/>
        </p:nvCxnSpPr>
        <p:spPr>
          <a:xfrm>
            <a:off x="-121920" y="2185371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64DAE-35FF-4AF3-92D2-D666C2B8E5B1}"/>
              </a:ext>
            </a:extLst>
          </p:cNvPr>
          <p:cNvCxnSpPr>
            <a:cxnSpLocks/>
          </p:cNvCxnSpPr>
          <p:nvPr/>
        </p:nvCxnSpPr>
        <p:spPr>
          <a:xfrm>
            <a:off x="-121920" y="2908622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63B51B-5CEC-45BA-949A-ABF0BACD0421}"/>
              </a:ext>
            </a:extLst>
          </p:cNvPr>
          <p:cNvCxnSpPr>
            <a:cxnSpLocks/>
          </p:cNvCxnSpPr>
          <p:nvPr/>
        </p:nvCxnSpPr>
        <p:spPr>
          <a:xfrm>
            <a:off x="-121920" y="4071679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476C3FA-C8E1-44A8-A2E9-8975EC8F2CFE}"/>
              </a:ext>
            </a:extLst>
          </p:cNvPr>
          <p:cNvSpPr txBox="1">
            <a:spLocks/>
          </p:cNvSpPr>
          <p:nvPr/>
        </p:nvSpPr>
        <p:spPr>
          <a:xfrm>
            <a:off x="304800" y="1597190"/>
            <a:ext cx="3118510" cy="66675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en-US" sz="1800" dirty="0"/>
              <a:t>HIGH INPUT IMPEDANCE DIGITAL MULTIMETER</a:t>
            </a:r>
          </a:p>
          <a:p>
            <a:pPr marL="0" indent="0" algn="r">
              <a:buFont typeface="Arial" pitchFamily="34" charset="0"/>
              <a:buNone/>
            </a:pPr>
            <a:endParaRPr lang="en-US" altLang="en-US" sz="14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707519F-4609-4275-9C43-1687964DFA8D}"/>
              </a:ext>
            </a:extLst>
          </p:cNvPr>
          <p:cNvSpPr txBox="1">
            <a:spLocks/>
          </p:cNvSpPr>
          <p:nvPr/>
        </p:nvSpPr>
        <p:spPr>
          <a:xfrm>
            <a:off x="762000" y="2299664"/>
            <a:ext cx="2661310" cy="66675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en-US" sz="1800" dirty="0"/>
              <a:t>THIS IS NOT A P/S MEASUREMENT</a:t>
            </a:r>
          </a:p>
          <a:p>
            <a:pPr marL="0" indent="0" algn="r">
              <a:buFont typeface="Arial" pitchFamily="34" charset="0"/>
              <a:buNone/>
            </a:pPr>
            <a:endParaRPr lang="en-US" altLang="en-US" sz="14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23C1903-3939-429C-BD5C-6B328DED4B9B}"/>
              </a:ext>
            </a:extLst>
          </p:cNvPr>
          <p:cNvSpPr txBox="1">
            <a:spLocks/>
          </p:cNvSpPr>
          <p:nvPr/>
        </p:nvSpPr>
        <p:spPr>
          <a:xfrm>
            <a:off x="130668" y="3028950"/>
            <a:ext cx="3306353" cy="100069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altLang="en-US" sz="1600" dirty="0"/>
              <a:t>ALL MEASUREMENTS MUST INCLUDE ACCURATE RECORDING OF VOLTAGE MAGNITUDE AND POLARITY WITH REFERENCE TO PIPE</a:t>
            </a:r>
          </a:p>
          <a:p>
            <a:pPr marL="0" indent="0" algn="r">
              <a:buFont typeface="Arial" pitchFamily="34" charset="0"/>
              <a:buNone/>
            </a:pPr>
            <a:endParaRPr lang="en-US" altLang="en-US" sz="1600" dirty="0"/>
          </a:p>
        </p:txBody>
      </p:sp>
      <p:pic>
        <p:nvPicPr>
          <p:cNvPr id="17" name="Graphic 16" descr="Warning with solid fill">
            <a:extLst>
              <a:ext uri="{FF2B5EF4-FFF2-40B4-BE49-F238E27FC236}">
                <a16:creationId xmlns:a16="http://schemas.microsoft.com/office/drawing/2014/main" id="{D95D510E-B42C-4218-922D-B125F2E6E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5461" y="2455611"/>
            <a:ext cx="420939" cy="420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E4D43-1EEC-40CA-8D79-1E37A978AE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8240" y="755646"/>
            <a:ext cx="2743200" cy="2649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A25FE-E338-4FFC-A8DF-520B252FEF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2608" y="1904577"/>
            <a:ext cx="2743200" cy="2649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B184AE-B079-4B84-86A7-E77953B84B99}"/>
              </a:ext>
            </a:extLst>
          </p:cNvPr>
          <p:cNvSpPr txBox="1"/>
          <p:nvPr/>
        </p:nvSpPr>
        <p:spPr>
          <a:xfrm>
            <a:off x="6616685" y="1167612"/>
            <a:ext cx="135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 PICKUP BY STRUCTURE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24A7DB-9A44-C846-93F3-291603E3C728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4" grpId="0"/>
      <p:bldP spid="15" grpId="0"/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987C-C157-46A3-A7D8-1DE978A3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891"/>
            <a:ext cx="8229600" cy="53331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Polarization Wave Form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D4C5-817E-4628-BDFA-29D5DA7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714750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Use Data Logger or Field Data Computer</a:t>
            </a:r>
          </a:p>
          <a:p>
            <a:r>
              <a:rPr lang="en-US" dirty="0"/>
              <a:t>Select “Graph”</a:t>
            </a:r>
          </a:p>
          <a:p>
            <a:r>
              <a:rPr lang="en-US" dirty="0"/>
              <a:t>Set timeframe to match interruption cycle</a:t>
            </a:r>
          </a:p>
          <a:p>
            <a:r>
              <a:rPr lang="en-US" dirty="0"/>
              <a:t>Adjust graph limits to show entire wave form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54C27-65E5-4728-B59D-CA8078D2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70" y="1384459"/>
            <a:ext cx="4648200" cy="2943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30D1DE-345B-7B47-AEBE-51861F6E032B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05B-C408-4202-8C27-4E7A75C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5750"/>
            <a:ext cx="8077200" cy="76557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Poll: </a:t>
            </a:r>
            <a:r>
              <a:rPr lang="en-US" sz="2400" dirty="0">
                <a:solidFill>
                  <a:srgbClr val="000000"/>
                </a:solidFill>
              </a:rPr>
              <a:t>IS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“DC Interference” coming up in your </a:t>
            </a:r>
            <a:b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pipeline integrity or corrosion meetings?</a:t>
            </a:r>
            <a:br>
              <a:rPr lang="en-US" sz="2400" dirty="0">
                <a:effectLst/>
                <a:ea typeface="Calibri" panose="020F0502020204030204" pitchFamily="34" charset="0"/>
              </a:rPr>
            </a:br>
            <a:endParaRPr lang="en-US" sz="2400" dirty="0"/>
          </a:p>
        </p:txBody>
      </p:sp>
      <p:pic>
        <p:nvPicPr>
          <p:cNvPr id="4" name="Picture 2" descr="Audience Poll – vijayasondhi950">
            <a:extLst>
              <a:ext uri="{FF2B5EF4-FFF2-40B4-BE49-F238E27FC236}">
                <a16:creationId xmlns:a16="http://schemas.microsoft.com/office/drawing/2014/main" id="{73BCC03A-DA27-4373-8B92-8E4ED4E1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7143"/>
          <a:stretch/>
        </p:blipFill>
        <p:spPr bwMode="auto">
          <a:xfrm>
            <a:off x="609600" y="2266950"/>
            <a:ext cx="5276158" cy="23961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FCEA-B3BF-439D-9482-7B57B3190969}"/>
              </a:ext>
            </a:extLst>
          </p:cNvPr>
          <p:cNvSpPr txBox="1"/>
          <p:nvPr/>
        </p:nvSpPr>
        <p:spPr>
          <a:xfrm>
            <a:off x="533400" y="978585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Every single day</a:t>
            </a:r>
          </a:p>
          <a:p>
            <a:pPr marL="342900" indent="-342900">
              <a:buAutoNum type="alphaUcPeriod"/>
            </a:pPr>
            <a:r>
              <a:rPr lang="en-US" dirty="0"/>
              <a:t>We talk about it quite a bit</a:t>
            </a:r>
          </a:p>
          <a:p>
            <a:pPr marL="342900" indent="-342900">
              <a:buAutoNum type="alphaUcPeriod"/>
            </a:pPr>
            <a:r>
              <a:rPr lang="en-US" dirty="0"/>
              <a:t>I’ve heard the term before</a:t>
            </a:r>
          </a:p>
          <a:p>
            <a:pPr marL="342900" indent="-342900">
              <a:buAutoNum type="alphaUcPeriod"/>
            </a:pPr>
            <a:r>
              <a:rPr lang="en-US" dirty="0"/>
              <a:t>Never heard of it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75258-5A6C-114E-A505-0593505B1087}"/>
              </a:ext>
            </a:extLst>
          </p:cNvPr>
          <p:cNvCxnSpPr/>
          <p:nvPr/>
        </p:nvCxnSpPr>
        <p:spPr>
          <a:xfrm>
            <a:off x="609600" y="971550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1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BE0C4B0-CBBC-43B5-8634-149602B9E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13988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4E0798-26A9-4DD2-85E8-3138EDC96B5E}"/>
              </a:ext>
            </a:extLst>
          </p:cNvPr>
          <p:cNvSpPr txBox="1"/>
          <p:nvPr/>
        </p:nvSpPr>
        <p:spPr>
          <a:xfrm>
            <a:off x="3635665" y="1776650"/>
            <a:ext cx="47817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Location #1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Polarization from source #1 (Local)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Serious influence from group #2 (Foreign)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 Depolarization from group #2, not “Picking up” on pipeline. Reference Cell is likely within EVG.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Need to interrupt Group #2 during annual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F1376A9-896E-453A-BE28-0F11E58E0E85}"/>
              </a:ext>
            </a:extLst>
          </p:cNvPr>
          <p:cNvSpPr/>
          <p:nvPr/>
        </p:nvSpPr>
        <p:spPr>
          <a:xfrm rot="2874164">
            <a:off x="1157681" y="2786545"/>
            <a:ext cx="799052" cy="495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Operator “Off”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A8C1D-E85B-4CAD-906C-5AFD0E55EA57}"/>
              </a:ext>
            </a:extLst>
          </p:cNvPr>
          <p:cNvSpPr/>
          <p:nvPr/>
        </p:nvSpPr>
        <p:spPr>
          <a:xfrm>
            <a:off x="1804182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08439-7A44-4224-9BA3-251B67D2DE69}"/>
              </a:ext>
            </a:extLst>
          </p:cNvPr>
          <p:cNvSpPr/>
          <p:nvPr/>
        </p:nvSpPr>
        <p:spPr>
          <a:xfrm>
            <a:off x="276065" y="2697481"/>
            <a:ext cx="102870" cy="7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F7E81-40CC-4AE2-A889-78CE341BB427}"/>
              </a:ext>
            </a:extLst>
          </p:cNvPr>
          <p:cNvSpPr/>
          <p:nvPr/>
        </p:nvSpPr>
        <p:spPr>
          <a:xfrm>
            <a:off x="2532844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428E4-47C0-4458-8067-2B4DFB801012}"/>
              </a:ext>
            </a:extLst>
          </p:cNvPr>
          <p:cNvSpPr/>
          <p:nvPr/>
        </p:nvSpPr>
        <p:spPr>
          <a:xfrm>
            <a:off x="3225788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1D041-667C-4436-8CB5-5FCD93357C42}"/>
              </a:ext>
            </a:extLst>
          </p:cNvPr>
          <p:cNvSpPr/>
          <p:nvPr/>
        </p:nvSpPr>
        <p:spPr>
          <a:xfrm>
            <a:off x="3918732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38B75-F733-401F-9E2C-CA63142EFBB5}"/>
              </a:ext>
            </a:extLst>
          </p:cNvPr>
          <p:cNvSpPr/>
          <p:nvPr/>
        </p:nvSpPr>
        <p:spPr>
          <a:xfrm>
            <a:off x="4625964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653160-F7AC-481D-9D18-A7B9561D3039}"/>
              </a:ext>
            </a:extLst>
          </p:cNvPr>
          <p:cNvSpPr/>
          <p:nvPr/>
        </p:nvSpPr>
        <p:spPr>
          <a:xfrm>
            <a:off x="5333197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056878-F614-4A5B-A70D-30D2C0AA7EA2}"/>
              </a:ext>
            </a:extLst>
          </p:cNvPr>
          <p:cNvSpPr/>
          <p:nvPr/>
        </p:nvSpPr>
        <p:spPr>
          <a:xfrm>
            <a:off x="6047571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7BDA81-7068-4E3A-828D-5023B9205F6A}"/>
              </a:ext>
            </a:extLst>
          </p:cNvPr>
          <p:cNvSpPr/>
          <p:nvPr/>
        </p:nvSpPr>
        <p:spPr>
          <a:xfrm>
            <a:off x="6740514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6A111D-A1D5-4D5E-B57E-806E4F89FBC8}"/>
              </a:ext>
            </a:extLst>
          </p:cNvPr>
          <p:cNvSpPr/>
          <p:nvPr/>
        </p:nvSpPr>
        <p:spPr>
          <a:xfrm>
            <a:off x="7433458" y="4588075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66A8FEC-2F97-41EA-8E93-1F380167BFD0}"/>
              </a:ext>
            </a:extLst>
          </p:cNvPr>
          <p:cNvSpPr txBox="1">
            <a:spLocks/>
          </p:cNvSpPr>
          <p:nvPr/>
        </p:nvSpPr>
        <p:spPr>
          <a:xfrm>
            <a:off x="511164" y="-6263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Polarization Wave Form Analysis</a:t>
            </a:r>
          </a:p>
        </p:txBody>
      </p:sp>
    </p:spTree>
    <p:extLst>
      <p:ext uri="{BB962C8B-B14F-4D97-AF65-F5344CB8AC3E}">
        <p14:creationId xmlns:p14="http://schemas.microsoft.com/office/powerpoint/2010/main" val="28181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E0C4B0-CBBC-43B5-8634-149602B9E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48802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4E0798-26A9-4DD2-85E8-3138EDC96B5E}"/>
              </a:ext>
            </a:extLst>
          </p:cNvPr>
          <p:cNvSpPr txBox="1"/>
          <p:nvPr/>
        </p:nvSpPr>
        <p:spPr>
          <a:xfrm>
            <a:off x="3054684" y="1311116"/>
            <a:ext cx="478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Location #2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Location where damage was found previously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Almost zero influence from Operator CP 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Note IR change and re-polarization when Foreign group 2 is off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40D49C9-04EE-47C8-A3D3-77392A6CEF24}"/>
              </a:ext>
            </a:extLst>
          </p:cNvPr>
          <p:cNvSpPr/>
          <p:nvPr/>
        </p:nvSpPr>
        <p:spPr>
          <a:xfrm rot="19830639">
            <a:off x="1302245" y="3576142"/>
            <a:ext cx="1153504" cy="640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Foreign “Off”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760EB-5D95-4AFA-8B2D-4952596043AE}"/>
              </a:ext>
            </a:extLst>
          </p:cNvPr>
          <p:cNvSpPr/>
          <p:nvPr/>
        </p:nvSpPr>
        <p:spPr>
          <a:xfrm>
            <a:off x="3251596" y="4595219"/>
            <a:ext cx="281794" cy="69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11E06-5477-47D7-B5BE-62519A12D39A}"/>
              </a:ext>
            </a:extLst>
          </p:cNvPr>
          <p:cNvSpPr/>
          <p:nvPr/>
        </p:nvSpPr>
        <p:spPr>
          <a:xfrm>
            <a:off x="164918" y="2684418"/>
            <a:ext cx="102870" cy="7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30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A61C-33CF-4EB4-B037-A72BD145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Testing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0F718-D4BC-4E8F-9292-7A4AA8C2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343150"/>
            <a:ext cx="7772400" cy="112514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Interference</a:t>
            </a:r>
          </a:p>
        </p:txBody>
      </p:sp>
    </p:spTree>
    <p:extLst>
      <p:ext uri="{BB962C8B-B14F-4D97-AF65-F5344CB8AC3E}">
        <p14:creationId xmlns:p14="http://schemas.microsoft.com/office/powerpoint/2010/main" val="4250041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540328" y="137145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Current Testing for DC Interference</a:t>
            </a: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sp>
        <p:nvSpPr>
          <p:cNvPr id="63" name="Callout: Line with Accent Bar 62">
            <a:extLst>
              <a:ext uri="{FF2B5EF4-FFF2-40B4-BE49-F238E27FC236}">
                <a16:creationId xmlns:a16="http://schemas.microsoft.com/office/drawing/2014/main" id="{63C1BC3D-EB1A-4262-B728-BAE9C75D297A}"/>
              </a:ext>
            </a:extLst>
          </p:cNvPr>
          <p:cNvSpPr/>
          <p:nvPr/>
        </p:nvSpPr>
        <p:spPr>
          <a:xfrm>
            <a:off x="6113016" y="3949865"/>
            <a:ext cx="1025234" cy="612648"/>
          </a:xfrm>
          <a:prstGeom prst="accentCallout1">
            <a:avLst>
              <a:gd name="adj1" fmla="val 18750"/>
              <a:gd name="adj2" fmla="val -8333"/>
              <a:gd name="adj3" fmla="val -159000"/>
              <a:gd name="adj4" fmla="val -138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Foreign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85950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85950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85950"/>
            <a:ext cx="997528" cy="274320"/>
          </a:xfrm>
          <a:prstGeom prst="rect">
            <a:avLst/>
          </a:prstGeom>
        </p:spPr>
      </p:pic>
      <p:sp>
        <p:nvSpPr>
          <p:cNvPr id="94" name="Callout: Line with Accent Bar 93">
            <a:extLst>
              <a:ext uri="{FF2B5EF4-FFF2-40B4-BE49-F238E27FC236}">
                <a16:creationId xmlns:a16="http://schemas.microsoft.com/office/drawing/2014/main" id="{30E5BDB2-D9AB-445E-9F9E-F46F2F72DFBD}"/>
              </a:ext>
            </a:extLst>
          </p:cNvPr>
          <p:cNvSpPr/>
          <p:nvPr/>
        </p:nvSpPr>
        <p:spPr>
          <a:xfrm flipH="1">
            <a:off x="1676400" y="4156335"/>
            <a:ext cx="1025234" cy="612648"/>
          </a:xfrm>
          <a:prstGeom prst="accentCallout1">
            <a:avLst>
              <a:gd name="adj1" fmla="val 18750"/>
              <a:gd name="adj2" fmla="val -8333"/>
              <a:gd name="adj3" fmla="val -164686"/>
              <a:gd name="adj4" fmla="val -107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Gradient Area of Influence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B40F7E-2057-0847-99BA-8B2C40DCE1E7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1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533101" y="165962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4-wire Test Station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85950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85950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85950"/>
            <a:ext cx="997528" cy="27432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E40A10D4-3D56-46D6-9CC5-E9ECC445C20C}"/>
              </a:ext>
            </a:extLst>
          </p:cNvPr>
          <p:cNvGrpSpPr>
            <a:grpSpLocks/>
          </p:cNvGrpSpPr>
          <p:nvPr/>
        </p:nvGrpSpPr>
        <p:grpSpPr bwMode="auto">
          <a:xfrm>
            <a:off x="1232211" y="1356274"/>
            <a:ext cx="1531292" cy="2023196"/>
            <a:chOff x="533400" y="1752600"/>
            <a:chExt cx="2133600" cy="2977356"/>
          </a:xfrm>
        </p:grpSpPr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id="{94999727-2A98-488F-A519-B8BEA481E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752600"/>
              <a:ext cx="381000" cy="1752600"/>
              <a:chOff x="2438400" y="1981200"/>
              <a:chExt cx="381000" cy="1752600"/>
            </a:xfrm>
          </p:grpSpPr>
          <p:sp>
            <p:nvSpPr>
              <p:cNvPr id="32" name="Rounded Rectangle 75">
                <a:extLst>
                  <a:ext uri="{FF2B5EF4-FFF2-40B4-BE49-F238E27FC236}">
                    <a16:creationId xmlns:a16="http://schemas.microsoft.com/office/drawing/2014/main" id="{B35E9EE0-586A-4E58-9A81-52C72AC092D5}"/>
                  </a:ext>
                </a:extLst>
              </p:cNvPr>
              <p:cNvSpPr/>
              <p:nvPr/>
            </p:nvSpPr>
            <p:spPr>
              <a:xfrm>
                <a:off x="2502478" y="1981483"/>
                <a:ext cx="252845" cy="323612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33" name="Rounded Rectangle 76">
                <a:extLst>
                  <a:ext uri="{FF2B5EF4-FFF2-40B4-BE49-F238E27FC236}">
                    <a16:creationId xmlns:a16="http://schemas.microsoft.com/office/drawing/2014/main" id="{C8A16B1E-BC15-4424-A696-60FC81A670D4}"/>
                  </a:ext>
                </a:extLst>
              </p:cNvPr>
              <p:cNvSpPr/>
              <p:nvPr/>
            </p:nvSpPr>
            <p:spPr>
              <a:xfrm>
                <a:off x="2502478" y="2370914"/>
                <a:ext cx="252845" cy="1362092"/>
              </a:xfrm>
              <a:prstGeom prst="roundRect">
                <a:avLst/>
              </a:prstGeom>
              <a:solidFill>
                <a:schemeClr val="bg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34" name="Rounded Rectangle 77">
                <a:extLst>
                  <a:ext uri="{FF2B5EF4-FFF2-40B4-BE49-F238E27FC236}">
                    <a16:creationId xmlns:a16="http://schemas.microsoft.com/office/drawing/2014/main" id="{3AE28BB4-7B36-4717-82BB-478309E34895}"/>
                  </a:ext>
                </a:extLst>
              </p:cNvPr>
              <p:cNvSpPr/>
              <p:nvPr/>
            </p:nvSpPr>
            <p:spPr>
              <a:xfrm>
                <a:off x="2438400" y="2305095"/>
                <a:ext cx="381000" cy="65819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</p:grpSp>
        <p:cxnSp>
          <p:nvCxnSpPr>
            <p:cNvPr id="28" name="Elbow Connector 67">
              <a:extLst>
                <a:ext uri="{FF2B5EF4-FFF2-40B4-BE49-F238E27FC236}">
                  <a16:creationId xmlns:a16="http://schemas.microsoft.com/office/drawing/2014/main" id="{3530ACC2-FF2E-4AA3-A01E-D316E3BCEBB1}"/>
                </a:ext>
              </a:extLst>
            </p:cNvPr>
            <p:cNvCxnSpPr/>
            <p:nvPr/>
          </p:nvCxnSpPr>
          <p:spPr>
            <a:xfrm rot="5400000">
              <a:off x="411068" y="3628567"/>
              <a:ext cx="1223140" cy="978478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8">
              <a:extLst>
                <a:ext uri="{FF2B5EF4-FFF2-40B4-BE49-F238E27FC236}">
                  <a16:creationId xmlns:a16="http://schemas.microsoft.com/office/drawing/2014/main" id="{1E840A9C-F896-4225-9376-61E6C74C35B9}"/>
                </a:ext>
              </a:extLst>
            </p:cNvPr>
            <p:cNvCxnSpPr/>
            <p:nvPr/>
          </p:nvCxnSpPr>
          <p:spPr>
            <a:xfrm rot="5400000">
              <a:off x="474280" y="3691779"/>
              <a:ext cx="1223140" cy="852055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71">
              <a:extLst>
                <a:ext uri="{FF2B5EF4-FFF2-40B4-BE49-F238E27FC236}">
                  <a16:creationId xmlns:a16="http://schemas.microsoft.com/office/drawing/2014/main" id="{0EE2A2BF-7344-4969-94F7-50E06A45D621}"/>
                </a:ext>
              </a:extLst>
            </p:cNvPr>
            <p:cNvCxnSpPr/>
            <p:nvPr/>
          </p:nvCxnSpPr>
          <p:spPr>
            <a:xfrm rot="16200000" flipH="1">
              <a:off x="1530689" y="3740270"/>
              <a:ext cx="1223140" cy="755073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74">
              <a:extLst>
                <a:ext uri="{FF2B5EF4-FFF2-40B4-BE49-F238E27FC236}">
                  <a16:creationId xmlns:a16="http://schemas.microsoft.com/office/drawing/2014/main" id="{EE89A2A9-2533-402F-93A1-326AAEE2C5A6}"/>
                </a:ext>
              </a:extLst>
            </p:cNvPr>
            <p:cNvCxnSpPr/>
            <p:nvPr/>
          </p:nvCxnSpPr>
          <p:spPr>
            <a:xfrm rot="16200000" flipH="1">
              <a:off x="1604291" y="3666667"/>
              <a:ext cx="1223140" cy="902277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824BE31C-E335-493D-AE67-EE041A2D3F7E}"/>
              </a:ext>
            </a:extLst>
          </p:cNvPr>
          <p:cNvGrpSpPr>
            <a:grpSpLocks/>
          </p:cNvGrpSpPr>
          <p:nvPr/>
        </p:nvGrpSpPr>
        <p:grpSpPr bwMode="auto">
          <a:xfrm>
            <a:off x="6522362" y="1376935"/>
            <a:ext cx="1531292" cy="2023196"/>
            <a:chOff x="533400" y="1752600"/>
            <a:chExt cx="2133600" cy="2977356"/>
          </a:xfrm>
        </p:grpSpPr>
        <p:grpSp>
          <p:nvGrpSpPr>
            <p:cNvPr id="36" name="Group 40">
              <a:extLst>
                <a:ext uri="{FF2B5EF4-FFF2-40B4-BE49-F238E27FC236}">
                  <a16:creationId xmlns:a16="http://schemas.microsoft.com/office/drawing/2014/main" id="{39658C4D-0C17-48D5-BF04-5F08E0DB5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752600"/>
              <a:ext cx="381000" cy="1752600"/>
              <a:chOff x="2438400" y="1981200"/>
              <a:chExt cx="381000" cy="1752600"/>
            </a:xfrm>
          </p:grpSpPr>
          <p:sp>
            <p:nvSpPr>
              <p:cNvPr id="41" name="Rounded Rectangle 75">
                <a:extLst>
                  <a:ext uri="{FF2B5EF4-FFF2-40B4-BE49-F238E27FC236}">
                    <a16:creationId xmlns:a16="http://schemas.microsoft.com/office/drawing/2014/main" id="{AC92B0BC-99BF-455F-9087-9404EDF66063}"/>
                  </a:ext>
                </a:extLst>
              </p:cNvPr>
              <p:cNvSpPr/>
              <p:nvPr/>
            </p:nvSpPr>
            <p:spPr>
              <a:xfrm>
                <a:off x="2502478" y="1981483"/>
                <a:ext cx="252845" cy="323612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42" name="Rounded Rectangle 76">
                <a:extLst>
                  <a:ext uri="{FF2B5EF4-FFF2-40B4-BE49-F238E27FC236}">
                    <a16:creationId xmlns:a16="http://schemas.microsoft.com/office/drawing/2014/main" id="{E9511D2A-FBA6-4FC1-8D8D-AB4DF2ABEC54}"/>
                  </a:ext>
                </a:extLst>
              </p:cNvPr>
              <p:cNvSpPr/>
              <p:nvPr/>
            </p:nvSpPr>
            <p:spPr>
              <a:xfrm>
                <a:off x="2502478" y="2370914"/>
                <a:ext cx="252845" cy="1362092"/>
              </a:xfrm>
              <a:prstGeom prst="roundRect">
                <a:avLst/>
              </a:prstGeom>
              <a:solidFill>
                <a:schemeClr val="bg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43" name="Rounded Rectangle 77">
                <a:extLst>
                  <a:ext uri="{FF2B5EF4-FFF2-40B4-BE49-F238E27FC236}">
                    <a16:creationId xmlns:a16="http://schemas.microsoft.com/office/drawing/2014/main" id="{91CE9200-96DE-4F05-AEA3-F2E826C8303E}"/>
                  </a:ext>
                </a:extLst>
              </p:cNvPr>
              <p:cNvSpPr/>
              <p:nvPr/>
            </p:nvSpPr>
            <p:spPr>
              <a:xfrm>
                <a:off x="2438400" y="2305095"/>
                <a:ext cx="381000" cy="65819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</p:grpSp>
        <p:cxnSp>
          <p:nvCxnSpPr>
            <p:cNvPr id="37" name="Elbow Connector 67">
              <a:extLst>
                <a:ext uri="{FF2B5EF4-FFF2-40B4-BE49-F238E27FC236}">
                  <a16:creationId xmlns:a16="http://schemas.microsoft.com/office/drawing/2014/main" id="{38C3D831-EA46-4406-BBD5-050987DED8F0}"/>
                </a:ext>
              </a:extLst>
            </p:cNvPr>
            <p:cNvCxnSpPr/>
            <p:nvPr/>
          </p:nvCxnSpPr>
          <p:spPr>
            <a:xfrm rot="5400000">
              <a:off x="411068" y="3628567"/>
              <a:ext cx="1223140" cy="978478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68">
              <a:extLst>
                <a:ext uri="{FF2B5EF4-FFF2-40B4-BE49-F238E27FC236}">
                  <a16:creationId xmlns:a16="http://schemas.microsoft.com/office/drawing/2014/main" id="{4FDF963D-B5B4-4575-8B1B-FD1ED84741B0}"/>
                </a:ext>
              </a:extLst>
            </p:cNvPr>
            <p:cNvCxnSpPr/>
            <p:nvPr/>
          </p:nvCxnSpPr>
          <p:spPr>
            <a:xfrm rot="5400000">
              <a:off x="474280" y="3691779"/>
              <a:ext cx="1223140" cy="852055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71">
              <a:extLst>
                <a:ext uri="{FF2B5EF4-FFF2-40B4-BE49-F238E27FC236}">
                  <a16:creationId xmlns:a16="http://schemas.microsoft.com/office/drawing/2014/main" id="{FE90B3E6-C790-445C-9DF2-33CA825195AE}"/>
                </a:ext>
              </a:extLst>
            </p:cNvPr>
            <p:cNvCxnSpPr/>
            <p:nvPr/>
          </p:nvCxnSpPr>
          <p:spPr>
            <a:xfrm rot="16200000" flipH="1">
              <a:off x="1530689" y="3740270"/>
              <a:ext cx="1223140" cy="755073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74">
              <a:extLst>
                <a:ext uri="{FF2B5EF4-FFF2-40B4-BE49-F238E27FC236}">
                  <a16:creationId xmlns:a16="http://schemas.microsoft.com/office/drawing/2014/main" id="{5F801D42-F1E4-46D8-9D60-D2BD29BF2DDB}"/>
                </a:ext>
              </a:extLst>
            </p:cNvPr>
            <p:cNvCxnSpPr/>
            <p:nvPr/>
          </p:nvCxnSpPr>
          <p:spPr>
            <a:xfrm rot="16200000" flipH="1">
              <a:off x="1604291" y="3666667"/>
              <a:ext cx="1223140" cy="902277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B52C628-5E13-4EE7-A557-49225510F04A}"/>
              </a:ext>
            </a:extLst>
          </p:cNvPr>
          <p:cNvSpPr/>
          <p:nvPr/>
        </p:nvSpPr>
        <p:spPr>
          <a:xfrm>
            <a:off x="1469880" y="3294841"/>
            <a:ext cx="1134707" cy="59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x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6845542-B865-4AD8-B49A-872A481BA087}"/>
              </a:ext>
            </a:extLst>
          </p:cNvPr>
          <p:cNvSpPr/>
          <p:nvPr/>
        </p:nvSpPr>
        <p:spPr>
          <a:xfrm>
            <a:off x="6870809" y="3357177"/>
            <a:ext cx="889088" cy="47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x - i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274056A5-18D1-49AE-9787-F8965EB3EFDE}"/>
              </a:ext>
            </a:extLst>
          </p:cNvPr>
          <p:cNvSpPr/>
          <p:nvPr/>
        </p:nvSpPr>
        <p:spPr>
          <a:xfrm rot="16200000">
            <a:off x="4211064" y="2826942"/>
            <a:ext cx="682687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D5B0D1-C83C-B542-A4CC-2813BCBB0ECB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9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547757" y="150482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Current Mapping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92774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92774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92774"/>
            <a:ext cx="997528" cy="274320"/>
          </a:xfrm>
          <a:prstGeom prst="rect">
            <a:avLst/>
          </a:prstGeom>
        </p:spPr>
      </p:pic>
      <p:sp>
        <p:nvSpPr>
          <p:cNvPr id="44" name="Rounded Rectangle 37">
            <a:extLst>
              <a:ext uri="{FF2B5EF4-FFF2-40B4-BE49-F238E27FC236}">
                <a16:creationId xmlns:a16="http://schemas.microsoft.com/office/drawing/2014/main" id="{4F732D71-E5D6-4E5F-AA1E-B07B191F3E82}"/>
              </a:ext>
            </a:extLst>
          </p:cNvPr>
          <p:cNvSpPr/>
          <p:nvPr/>
        </p:nvSpPr>
        <p:spPr bwMode="auto">
          <a:xfrm>
            <a:off x="1624730" y="1716136"/>
            <a:ext cx="192834" cy="907711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A001F63-8A0C-41C1-ACB0-056C6C3927A5}"/>
              </a:ext>
            </a:extLst>
          </p:cNvPr>
          <p:cNvCxnSpPr>
            <a:stCxn id="44" idx="2"/>
          </p:cNvCxnSpPr>
          <p:nvPr/>
        </p:nvCxnSpPr>
        <p:spPr bwMode="auto">
          <a:xfrm>
            <a:off x="1721148" y="2623847"/>
            <a:ext cx="0" cy="744444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36">
            <a:extLst>
              <a:ext uri="{FF2B5EF4-FFF2-40B4-BE49-F238E27FC236}">
                <a16:creationId xmlns:a16="http://schemas.microsoft.com/office/drawing/2014/main" id="{FB208ADC-922A-4300-B156-2E2963C10209}"/>
              </a:ext>
            </a:extLst>
          </p:cNvPr>
          <p:cNvSpPr/>
          <p:nvPr/>
        </p:nvSpPr>
        <p:spPr bwMode="auto">
          <a:xfrm>
            <a:off x="1624730" y="1457835"/>
            <a:ext cx="192834" cy="215658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9" name="Rounded Rectangle 38">
            <a:extLst>
              <a:ext uri="{FF2B5EF4-FFF2-40B4-BE49-F238E27FC236}">
                <a16:creationId xmlns:a16="http://schemas.microsoft.com/office/drawing/2014/main" id="{C7D6BAFE-F8BA-41C4-A74B-9D43E8D84A0D}"/>
              </a:ext>
            </a:extLst>
          </p:cNvPr>
          <p:cNvSpPr/>
          <p:nvPr/>
        </p:nvSpPr>
        <p:spPr bwMode="auto">
          <a:xfrm>
            <a:off x="1577181" y="1673493"/>
            <a:ext cx="287930" cy="42644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pic>
        <p:nvPicPr>
          <p:cNvPr id="90" name="Picture 23" descr="PCM+">
            <a:extLst>
              <a:ext uri="{FF2B5EF4-FFF2-40B4-BE49-F238E27FC236}">
                <a16:creationId xmlns:a16="http://schemas.microsoft.com/office/drawing/2014/main" id="{5DB39C1A-DBB1-45ED-A8F5-BF47983E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6" y="694924"/>
            <a:ext cx="1452123" cy="12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7DCF680-B81C-49FD-96CD-F88D837E7387}"/>
              </a:ext>
            </a:extLst>
          </p:cNvPr>
          <p:cNvSpPr/>
          <p:nvPr/>
        </p:nvSpPr>
        <p:spPr>
          <a:xfrm>
            <a:off x="1865111" y="3293054"/>
            <a:ext cx="1134707" cy="59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84EE575-5E42-4DDE-9C2C-15CC54FE43ED}"/>
              </a:ext>
            </a:extLst>
          </p:cNvPr>
          <p:cNvSpPr/>
          <p:nvPr/>
        </p:nvSpPr>
        <p:spPr>
          <a:xfrm>
            <a:off x="6089373" y="3362427"/>
            <a:ext cx="889088" cy="47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 - i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BAEE996-28FE-4E47-828D-C07C8E5507FB}"/>
              </a:ext>
            </a:extLst>
          </p:cNvPr>
          <p:cNvSpPr/>
          <p:nvPr/>
        </p:nvSpPr>
        <p:spPr>
          <a:xfrm rot="16200000">
            <a:off x="4211064" y="2826942"/>
            <a:ext cx="682687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F7B7D4-2400-2948-B51F-6D7AD2A5B406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08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474904" y="143546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Coupon Test Station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92774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92774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92774"/>
            <a:ext cx="997528" cy="274320"/>
          </a:xfrm>
          <a:prstGeom prst="rect">
            <a:avLst/>
          </a:prstGeom>
        </p:spPr>
      </p:pic>
      <p:sp>
        <p:nvSpPr>
          <p:cNvPr id="44" name="Rounded Rectangle 37">
            <a:extLst>
              <a:ext uri="{FF2B5EF4-FFF2-40B4-BE49-F238E27FC236}">
                <a16:creationId xmlns:a16="http://schemas.microsoft.com/office/drawing/2014/main" id="{4F732D71-E5D6-4E5F-AA1E-B07B191F3E82}"/>
              </a:ext>
            </a:extLst>
          </p:cNvPr>
          <p:cNvSpPr/>
          <p:nvPr/>
        </p:nvSpPr>
        <p:spPr bwMode="auto">
          <a:xfrm>
            <a:off x="5017419" y="1716136"/>
            <a:ext cx="192834" cy="907711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A001F63-8A0C-41C1-ACB0-056C6C3927A5}"/>
              </a:ext>
            </a:extLst>
          </p:cNvPr>
          <p:cNvCxnSpPr>
            <a:stCxn id="44" idx="2"/>
          </p:cNvCxnSpPr>
          <p:nvPr/>
        </p:nvCxnSpPr>
        <p:spPr bwMode="auto">
          <a:xfrm>
            <a:off x="5113837" y="2623847"/>
            <a:ext cx="0" cy="744444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36">
            <a:extLst>
              <a:ext uri="{FF2B5EF4-FFF2-40B4-BE49-F238E27FC236}">
                <a16:creationId xmlns:a16="http://schemas.microsoft.com/office/drawing/2014/main" id="{FB208ADC-922A-4300-B156-2E2963C10209}"/>
              </a:ext>
            </a:extLst>
          </p:cNvPr>
          <p:cNvSpPr/>
          <p:nvPr/>
        </p:nvSpPr>
        <p:spPr bwMode="auto">
          <a:xfrm>
            <a:off x="5017419" y="1457835"/>
            <a:ext cx="192834" cy="215658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9" name="Rounded Rectangle 38">
            <a:extLst>
              <a:ext uri="{FF2B5EF4-FFF2-40B4-BE49-F238E27FC236}">
                <a16:creationId xmlns:a16="http://schemas.microsoft.com/office/drawing/2014/main" id="{C7D6BAFE-F8BA-41C4-A74B-9D43E8D84A0D}"/>
              </a:ext>
            </a:extLst>
          </p:cNvPr>
          <p:cNvSpPr/>
          <p:nvPr/>
        </p:nvSpPr>
        <p:spPr bwMode="auto">
          <a:xfrm>
            <a:off x="4969870" y="1673493"/>
            <a:ext cx="287930" cy="42644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3F599-5522-4454-BD53-FD0D2171BD5A}"/>
              </a:ext>
            </a:extLst>
          </p:cNvPr>
          <p:cNvSpPr/>
          <p:nvPr/>
        </p:nvSpPr>
        <p:spPr>
          <a:xfrm>
            <a:off x="4969301" y="3068139"/>
            <a:ext cx="93680" cy="1175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B861F8-6F27-4A9E-997B-9779159DCA58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5016141" y="2665506"/>
            <a:ext cx="38405" cy="40263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CB0A2C-C2D2-46B9-B007-D67286A43BE9}"/>
              </a:ext>
            </a:extLst>
          </p:cNvPr>
          <p:cNvSpPr txBox="1"/>
          <p:nvPr/>
        </p:nvSpPr>
        <p:spPr>
          <a:xfrm>
            <a:off x="335563" y="880342"/>
            <a:ext cx="468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potentials at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Current Magnitude and Direction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9B76A2-EB2A-4B49-8F28-6830022EE30C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6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540328" y="130342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In-Line Inspection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92774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92774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92774"/>
            <a:ext cx="997528" cy="274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EE67E-46F6-4FD0-AD68-643310F6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251" y="782283"/>
            <a:ext cx="5290906" cy="10932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A76D96-30EB-7341-BCA0-306FBDC9C38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9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405308E-C4FE-419A-AC7F-C9FF179D496D}"/>
              </a:ext>
            </a:extLst>
          </p:cNvPr>
          <p:cNvSpPr/>
          <p:nvPr/>
        </p:nvSpPr>
        <p:spPr bwMode="auto">
          <a:xfrm>
            <a:off x="5971482" y="2130334"/>
            <a:ext cx="6402560" cy="27955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8BC99-E28C-46A4-BACA-47876B5F3D5C}"/>
              </a:ext>
            </a:extLst>
          </p:cNvPr>
          <p:cNvSpPr/>
          <p:nvPr/>
        </p:nvSpPr>
        <p:spPr bwMode="auto">
          <a:xfrm>
            <a:off x="-386882" y="2123047"/>
            <a:ext cx="6402560" cy="27955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474904" y="131814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Clamp-on Meter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92774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92774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92774"/>
            <a:ext cx="997528" cy="274320"/>
          </a:xfrm>
          <a:prstGeom prst="rect">
            <a:avLst/>
          </a:prstGeom>
        </p:spPr>
      </p:pic>
      <p:pic>
        <p:nvPicPr>
          <p:cNvPr id="28" name="Picture 2" descr="http://www.swainmeter.com/galleryimages/27.jpg">
            <a:extLst>
              <a:ext uri="{FF2B5EF4-FFF2-40B4-BE49-F238E27FC236}">
                <a16:creationId xmlns:a16="http://schemas.microsoft.com/office/drawing/2014/main" id="{BE0C320A-2E12-4CDD-BD5F-04A126E4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46" y="261072"/>
            <a:ext cx="2277562" cy="1601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56EB64-AC1B-124C-9718-6D18C57E1761}"/>
              </a:ext>
            </a:extLst>
          </p:cNvPr>
          <p:cNvCxnSpPr>
            <a:cxnSpLocks/>
          </p:cNvCxnSpPr>
          <p:nvPr/>
        </p:nvCxnSpPr>
        <p:spPr>
          <a:xfrm>
            <a:off x="609600" y="617734"/>
            <a:ext cx="464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65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6EF709-7069-478A-9006-AFD4EF4F16BF}"/>
              </a:ext>
            </a:extLst>
          </p:cNvPr>
          <p:cNvSpPr txBox="1">
            <a:spLocks/>
          </p:cNvSpPr>
          <p:nvPr/>
        </p:nvSpPr>
        <p:spPr>
          <a:xfrm>
            <a:off x="512079" y="40886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Additional Test Procedures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05DD8C-C77D-494B-96E6-9A8BF602D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85950"/>
            <a:ext cx="997528" cy="274320"/>
          </a:xfrm>
          <a:prstGeom prst="rect">
            <a:avLst/>
          </a:prstGeom>
        </p:spPr>
      </p:pic>
      <p:pic>
        <p:nvPicPr>
          <p:cNvPr id="50" name="Picture 4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DEAA2F7-C4E6-44DB-B9A7-D33B5EB4A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51" name="Picture 5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3A459E10-5C4D-40F0-890D-A43CCED6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52" name="Picture 51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444E2BE-19EC-4AD5-8E44-71C5926E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pic>
        <p:nvPicPr>
          <p:cNvPr id="53" name="Picture 5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7D44CD85-10B8-4978-9D6D-B9FD31678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9" y="1885950"/>
            <a:ext cx="997528" cy="274320"/>
          </a:xfrm>
          <a:prstGeom prst="rect">
            <a:avLst/>
          </a:prstGeom>
        </p:spPr>
      </p:pic>
      <p:pic>
        <p:nvPicPr>
          <p:cNvPr id="57" name="Picture 56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AF89F13-8C7D-47AF-8730-00D245235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8" y="1885950"/>
            <a:ext cx="997528" cy="274320"/>
          </a:xfrm>
          <a:prstGeom prst="rect">
            <a:avLst/>
          </a:prstGeom>
        </p:spPr>
      </p:pic>
      <p:pic>
        <p:nvPicPr>
          <p:cNvPr id="58" name="Picture 5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C13C2C21-63EE-4CD9-9FE3-F35F4A70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0" y="1885950"/>
            <a:ext cx="997528" cy="274320"/>
          </a:xfrm>
          <a:prstGeom prst="rect">
            <a:avLst/>
          </a:prstGeom>
        </p:spPr>
      </p:pic>
      <p:pic>
        <p:nvPicPr>
          <p:cNvPr id="59" name="Picture 5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8FC8601E-0340-4E49-B9FA-C00DD67B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9" y="1885950"/>
            <a:ext cx="997528" cy="274320"/>
          </a:xfrm>
          <a:prstGeom prst="rect">
            <a:avLst/>
          </a:prstGeom>
        </p:spPr>
      </p:pic>
      <p:pic>
        <p:nvPicPr>
          <p:cNvPr id="60" name="Picture 5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2404439A-C0A7-48F3-B28F-5E9E4529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8" y="1885950"/>
            <a:ext cx="997528" cy="274320"/>
          </a:xfrm>
          <a:prstGeom prst="rect">
            <a:avLst/>
          </a:prstGeom>
        </p:spPr>
      </p:pic>
      <p:pic>
        <p:nvPicPr>
          <p:cNvPr id="61" name="Picture 60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B7E1BC0A-4462-4697-A0DD-24BB9D6C8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6" y="1885950"/>
            <a:ext cx="997528" cy="27432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6BCA354-84D3-4222-ADF7-894282E7B90D}"/>
              </a:ext>
            </a:extLst>
          </p:cNvPr>
          <p:cNvSpPr/>
          <p:nvPr/>
        </p:nvSpPr>
        <p:spPr bwMode="auto">
          <a:xfrm>
            <a:off x="-448977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5DD3EB-88C5-4BDD-8F4E-C14D0090C908}"/>
              </a:ext>
            </a:extLst>
          </p:cNvPr>
          <p:cNvSpPr/>
          <p:nvPr/>
        </p:nvSpPr>
        <p:spPr bwMode="auto">
          <a:xfrm>
            <a:off x="6113702" y="2123210"/>
            <a:ext cx="6562679" cy="1972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64DED4-4ED6-401F-B62A-78173AEB1F3D}"/>
              </a:ext>
            </a:extLst>
          </p:cNvPr>
          <p:cNvSpPr/>
          <p:nvPr/>
        </p:nvSpPr>
        <p:spPr bwMode="auto">
          <a:xfrm>
            <a:off x="4278993" y="255651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F3791E-491A-4A17-8800-2E0BD81B67E5}"/>
              </a:ext>
            </a:extLst>
          </p:cNvPr>
          <p:cNvSpPr/>
          <p:nvPr/>
        </p:nvSpPr>
        <p:spPr bwMode="auto">
          <a:xfrm>
            <a:off x="4326268" y="261093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942E7-10A2-4C2A-A4D6-53BF6797CBBA}"/>
              </a:ext>
            </a:extLst>
          </p:cNvPr>
          <p:cNvSpPr/>
          <p:nvPr/>
        </p:nvSpPr>
        <p:spPr bwMode="auto">
          <a:xfrm>
            <a:off x="4167054" y="2469423"/>
            <a:ext cx="731520" cy="7315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1F2540-9C53-431F-96DA-86FCD335894C}"/>
              </a:ext>
            </a:extLst>
          </p:cNvPr>
          <p:cNvSpPr/>
          <p:nvPr/>
        </p:nvSpPr>
        <p:spPr bwMode="auto">
          <a:xfrm>
            <a:off x="4049487" y="2343150"/>
            <a:ext cx="1005840" cy="10058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3101493-BB6B-4DAB-903B-07ACC2DE1B39}"/>
              </a:ext>
            </a:extLst>
          </p:cNvPr>
          <p:cNvSpPr/>
          <p:nvPr/>
        </p:nvSpPr>
        <p:spPr bwMode="auto">
          <a:xfrm>
            <a:off x="3914502" y="2216877"/>
            <a:ext cx="1280160" cy="12801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724A2C-B5FA-4016-9D42-B07B65AD5F0E}"/>
              </a:ext>
            </a:extLst>
          </p:cNvPr>
          <p:cNvSpPr/>
          <p:nvPr/>
        </p:nvSpPr>
        <p:spPr bwMode="auto">
          <a:xfrm>
            <a:off x="3733800" y="2038350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Can 47">
            <a:extLst>
              <a:ext uri="{FF2B5EF4-FFF2-40B4-BE49-F238E27FC236}">
                <a16:creationId xmlns:a16="http://schemas.microsoft.com/office/drawing/2014/main" id="{EC640313-433F-42AF-9BE0-FE24F4607B54}"/>
              </a:ext>
            </a:extLst>
          </p:cNvPr>
          <p:cNvSpPr/>
          <p:nvPr/>
        </p:nvSpPr>
        <p:spPr bwMode="auto">
          <a:xfrm rot="5400000">
            <a:off x="4389539" y="-1008351"/>
            <a:ext cx="364922" cy="920152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YOUR PIPELINE</a:t>
            </a:r>
          </a:p>
        </p:txBody>
      </p:sp>
      <p:pic>
        <p:nvPicPr>
          <p:cNvPr id="54" name="Picture 53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6A0C1744-03CB-4867-A002-607DCBCB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68" y="1885950"/>
            <a:ext cx="997528" cy="274320"/>
          </a:xfrm>
          <a:prstGeom prst="rect">
            <a:avLst/>
          </a:prstGeom>
        </p:spPr>
      </p:pic>
      <p:pic>
        <p:nvPicPr>
          <p:cNvPr id="55" name="Picture 54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4FE2CE7A-3ADF-40CE-9960-CA8CFC288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0" y="1885950"/>
            <a:ext cx="997528" cy="274320"/>
          </a:xfrm>
          <a:prstGeom prst="rect">
            <a:avLst/>
          </a:prstGeom>
        </p:spPr>
      </p:pic>
      <p:pic>
        <p:nvPicPr>
          <p:cNvPr id="56" name="Picture 55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EA7D5135-08DD-4018-A7F0-C9575DE41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885950"/>
            <a:ext cx="997528" cy="274320"/>
          </a:xfrm>
          <a:prstGeom prst="rect">
            <a:avLst/>
          </a:prstGeom>
        </p:spPr>
      </p:pic>
      <p:pic>
        <p:nvPicPr>
          <p:cNvPr id="28" name="Picture 27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FE987BAE-E169-42E1-B167-939FF835D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85950"/>
            <a:ext cx="997528" cy="274320"/>
          </a:xfrm>
          <a:prstGeom prst="rect">
            <a:avLst/>
          </a:prstGeom>
        </p:spPr>
      </p:pic>
      <p:pic>
        <p:nvPicPr>
          <p:cNvPr id="29" name="Picture 28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F9EC6D3D-F43D-4D68-8DC4-4615C5D38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85950"/>
            <a:ext cx="997528" cy="274320"/>
          </a:xfrm>
          <a:prstGeom prst="rect">
            <a:avLst/>
          </a:prstGeom>
        </p:spPr>
      </p:pic>
      <p:pic>
        <p:nvPicPr>
          <p:cNvPr id="30" name="Picture 29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9ACF4B6D-8BBC-4AF9-80B7-A80D33D97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0" y="1885950"/>
            <a:ext cx="997528" cy="274320"/>
          </a:xfrm>
          <a:prstGeom prst="rect">
            <a:avLst/>
          </a:prstGeom>
        </p:spPr>
      </p:pic>
      <p:grpSp>
        <p:nvGrpSpPr>
          <p:cNvPr id="31" name="Group 11">
            <a:extLst>
              <a:ext uri="{FF2B5EF4-FFF2-40B4-BE49-F238E27FC236}">
                <a16:creationId xmlns:a16="http://schemas.microsoft.com/office/drawing/2014/main" id="{88D94F0E-0BEA-4BEA-9730-06EE30D61C90}"/>
              </a:ext>
            </a:extLst>
          </p:cNvPr>
          <p:cNvGrpSpPr>
            <a:grpSpLocks/>
          </p:cNvGrpSpPr>
          <p:nvPr/>
        </p:nvGrpSpPr>
        <p:grpSpPr bwMode="auto">
          <a:xfrm>
            <a:off x="1897708" y="1356274"/>
            <a:ext cx="1531292" cy="2023196"/>
            <a:chOff x="533400" y="1752600"/>
            <a:chExt cx="2133600" cy="2977356"/>
          </a:xfrm>
        </p:grpSpPr>
        <p:grpSp>
          <p:nvGrpSpPr>
            <p:cNvPr id="32" name="Group 40">
              <a:extLst>
                <a:ext uri="{FF2B5EF4-FFF2-40B4-BE49-F238E27FC236}">
                  <a16:creationId xmlns:a16="http://schemas.microsoft.com/office/drawing/2014/main" id="{93CED2E7-57D0-4A5F-8F31-BAB6E1934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752600"/>
              <a:ext cx="381000" cy="1752600"/>
              <a:chOff x="2438400" y="1981200"/>
              <a:chExt cx="381000" cy="1752600"/>
            </a:xfrm>
          </p:grpSpPr>
          <p:sp>
            <p:nvSpPr>
              <p:cNvPr id="37" name="Rounded Rectangle 75">
                <a:extLst>
                  <a:ext uri="{FF2B5EF4-FFF2-40B4-BE49-F238E27FC236}">
                    <a16:creationId xmlns:a16="http://schemas.microsoft.com/office/drawing/2014/main" id="{F4DCFA89-6A72-4079-B772-6DE67C1492A3}"/>
                  </a:ext>
                </a:extLst>
              </p:cNvPr>
              <p:cNvSpPr/>
              <p:nvPr/>
            </p:nvSpPr>
            <p:spPr>
              <a:xfrm>
                <a:off x="2502478" y="1981483"/>
                <a:ext cx="252845" cy="323612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38" name="Rounded Rectangle 76">
                <a:extLst>
                  <a:ext uri="{FF2B5EF4-FFF2-40B4-BE49-F238E27FC236}">
                    <a16:creationId xmlns:a16="http://schemas.microsoft.com/office/drawing/2014/main" id="{13BAF825-2606-4C5E-997F-895C0A0D8233}"/>
                  </a:ext>
                </a:extLst>
              </p:cNvPr>
              <p:cNvSpPr/>
              <p:nvPr/>
            </p:nvSpPr>
            <p:spPr>
              <a:xfrm>
                <a:off x="2502478" y="2370914"/>
                <a:ext cx="252845" cy="1362092"/>
              </a:xfrm>
              <a:prstGeom prst="roundRect">
                <a:avLst/>
              </a:prstGeom>
              <a:solidFill>
                <a:schemeClr val="bg1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  <p:sp>
            <p:nvSpPr>
              <p:cNvPr id="39" name="Rounded Rectangle 77">
                <a:extLst>
                  <a:ext uri="{FF2B5EF4-FFF2-40B4-BE49-F238E27FC236}">
                    <a16:creationId xmlns:a16="http://schemas.microsoft.com/office/drawing/2014/main" id="{540B2CB8-A3E5-4FD4-A967-B34257B011FF}"/>
                  </a:ext>
                </a:extLst>
              </p:cNvPr>
              <p:cNvSpPr/>
              <p:nvPr/>
            </p:nvSpPr>
            <p:spPr>
              <a:xfrm>
                <a:off x="2438400" y="2305095"/>
                <a:ext cx="381000" cy="65819"/>
              </a:xfrm>
              <a:prstGeom prst="roundRect">
                <a:avLst/>
              </a:prstGeom>
              <a:solidFill>
                <a:srgbClr val="FFC000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15" dirty="0"/>
              </a:p>
            </p:txBody>
          </p:sp>
        </p:grpSp>
        <p:cxnSp>
          <p:nvCxnSpPr>
            <p:cNvPr id="33" name="Elbow Connector 67">
              <a:extLst>
                <a:ext uri="{FF2B5EF4-FFF2-40B4-BE49-F238E27FC236}">
                  <a16:creationId xmlns:a16="http://schemas.microsoft.com/office/drawing/2014/main" id="{13D45BC9-A4EE-4E49-9393-6B9B12FF8E7C}"/>
                </a:ext>
              </a:extLst>
            </p:cNvPr>
            <p:cNvCxnSpPr/>
            <p:nvPr/>
          </p:nvCxnSpPr>
          <p:spPr>
            <a:xfrm rot="5400000">
              <a:off x="411068" y="3628567"/>
              <a:ext cx="1223140" cy="978478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68">
              <a:extLst>
                <a:ext uri="{FF2B5EF4-FFF2-40B4-BE49-F238E27FC236}">
                  <a16:creationId xmlns:a16="http://schemas.microsoft.com/office/drawing/2014/main" id="{1A9DFFEE-D57C-4CF3-BCA9-CDD4F78D39D3}"/>
                </a:ext>
              </a:extLst>
            </p:cNvPr>
            <p:cNvCxnSpPr/>
            <p:nvPr/>
          </p:nvCxnSpPr>
          <p:spPr>
            <a:xfrm rot="5400000">
              <a:off x="474280" y="3691779"/>
              <a:ext cx="1223140" cy="852055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71">
              <a:extLst>
                <a:ext uri="{FF2B5EF4-FFF2-40B4-BE49-F238E27FC236}">
                  <a16:creationId xmlns:a16="http://schemas.microsoft.com/office/drawing/2014/main" id="{1A81CBB6-40CE-4C94-A8E8-4A0785820033}"/>
                </a:ext>
              </a:extLst>
            </p:cNvPr>
            <p:cNvCxnSpPr/>
            <p:nvPr/>
          </p:nvCxnSpPr>
          <p:spPr>
            <a:xfrm rot="16200000" flipH="1">
              <a:off x="1530689" y="3740270"/>
              <a:ext cx="1223140" cy="755073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74">
              <a:extLst>
                <a:ext uri="{FF2B5EF4-FFF2-40B4-BE49-F238E27FC236}">
                  <a16:creationId xmlns:a16="http://schemas.microsoft.com/office/drawing/2014/main" id="{A92C0F04-DD30-4170-9EE3-6519A65791A5}"/>
                </a:ext>
              </a:extLst>
            </p:cNvPr>
            <p:cNvCxnSpPr/>
            <p:nvPr/>
          </p:nvCxnSpPr>
          <p:spPr>
            <a:xfrm rot="16200000" flipH="1">
              <a:off x="1604291" y="3666667"/>
              <a:ext cx="1223140" cy="902277"/>
            </a:xfrm>
            <a:prstGeom prst="bentConnector3">
              <a:avLst/>
            </a:prstGeom>
            <a:ln w="2540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A6D58-D8B7-478E-957F-425772A13A33}"/>
              </a:ext>
            </a:extLst>
          </p:cNvPr>
          <p:cNvGrpSpPr/>
          <p:nvPr/>
        </p:nvGrpSpPr>
        <p:grpSpPr>
          <a:xfrm>
            <a:off x="148847" y="652179"/>
            <a:ext cx="1162424" cy="2739331"/>
            <a:chOff x="148847" y="652179"/>
            <a:chExt cx="1162424" cy="2739331"/>
          </a:xfrm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736C874B-E274-44C4-B2C0-0B53B3F9CB06}"/>
                </a:ext>
              </a:extLst>
            </p:cNvPr>
            <p:cNvSpPr/>
            <p:nvPr/>
          </p:nvSpPr>
          <p:spPr bwMode="auto">
            <a:xfrm>
              <a:off x="196396" y="1739355"/>
              <a:ext cx="192834" cy="907711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C49EEE3-09C2-4822-AC3D-B1D886D3B427}"/>
                </a:ext>
              </a:extLst>
            </p:cNvPr>
            <p:cNvCxnSpPr>
              <a:stCxn id="40" idx="2"/>
            </p:cNvCxnSpPr>
            <p:nvPr/>
          </p:nvCxnSpPr>
          <p:spPr bwMode="auto">
            <a:xfrm>
              <a:off x="292814" y="2647066"/>
              <a:ext cx="0" cy="7444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3" descr="PCM+">
              <a:extLst>
                <a:ext uri="{FF2B5EF4-FFF2-40B4-BE49-F238E27FC236}">
                  <a16:creationId xmlns:a16="http://schemas.microsoft.com/office/drawing/2014/main" id="{8D9D4CDF-71FB-467C-A7D4-3151C4D3D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96" y="652179"/>
              <a:ext cx="1114875" cy="98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ounded Rectangle 36">
              <a:extLst>
                <a:ext uri="{FF2B5EF4-FFF2-40B4-BE49-F238E27FC236}">
                  <a16:creationId xmlns:a16="http://schemas.microsoft.com/office/drawing/2014/main" id="{27BC7DFC-203F-47D2-BEC1-F669A5F92127}"/>
                </a:ext>
              </a:extLst>
            </p:cNvPr>
            <p:cNvSpPr/>
            <p:nvPr/>
          </p:nvSpPr>
          <p:spPr bwMode="auto">
            <a:xfrm>
              <a:off x="196396" y="1481054"/>
              <a:ext cx="192834" cy="215658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43" name="Rounded Rectangle 38">
              <a:extLst>
                <a:ext uri="{FF2B5EF4-FFF2-40B4-BE49-F238E27FC236}">
                  <a16:creationId xmlns:a16="http://schemas.microsoft.com/office/drawing/2014/main" id="{68AF05D3-07F4-41FC-8FB1-FE6FE4C164F3}"/>
                </a:ext>
              </a:extLst>
            </p:cNvPr>
            <p:cNvSpPr/>
            <p:nvPr/>
          </p:nvSpPr>
          <p:spPr bwMode="auto">
            <a:xfrm>
              <a:off x="148847" y="1696712"/>
              <a:ext cx="287930" cy="42644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6139FF-4793-4C8E-B577-0D91BA3E7F51}"/>
              </a:ext>
            </a:extLst>
          </p:cNvPr>
          <p:cNvGrpSpPr/>
          <p:nvPr/>
        </p:nvGrpSpPr>
        <p:grpSpPr>
          <a:xfrm>
            <a:off x="5070398" y="1316385"/>
            <a:ext cx="287930" cy="2075125"/>
            <a:chOff x="8048971" y="1481054"/>
            <a:chExt cx="287930" cy="1998039"/>
          </a:xfrm>
        </p:grpSpPr>
        <p:sp>
          <p:nvSpPr>
            <p:cNvPr id="45" name="Rounded Rectangle 37">
              <a:extLst>
                <a:ext uri="{FF2B5EF4-FFF2-40B4-BE49-F238E27FC236}">
                  <a16:creationId xmlns:a16="http://schemas.microsoft.com/office/drawing/2014/main" id="{1F003DF1-97A3-46DA-9CF7-7EBB10F64F12}"/>
                </a:ext>
              </a:extLst>
            </p:cNvPr>
            <p:cNvSpPr/>
            <p:nvPr/>
          </p:nvSpPr>
          <p:spPr bwMode="auto">
            <a:xfrm>
              <a:off x="8096520" y="1739355"/>
              <a:ext cx="192834" cy="907711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53BFBD5-B8A0-4309-BCE4-CBD09EFBB1F7}"/>
                </a:ext>
              </a:extLst>
            </p:cNvPr>
            <p:cNvCxnSpPr>
              <a:cxnSpLocks/>
              <a:stCxn id="45" idx="2"/>
            </p:cNvCxnSpPr>
            <p:nvPr/>
          </p:nvCxnSpPr>
          <p:spPr bwMode="auto">
            <a:xfrm>
              <a:off x="8192937" y="2647065"/>
              <a:ext cx="1" cy="8320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id="{27F2CD95-8715-4F85-9AF2-15E89C104B38}"/>
                </a:ext>
              </a:extLst>
            </p:cNvPr>
            <p:cNvSpPr/>
            <p:nvPr/>
          </p:nvSpPr>
          <p:spPr bwMode="auto">
            <a:xfrm>
              <a:off x="8096520" y="1481054"/>
              <a:ext cx="192834" cy="215658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48" name="Rounded Rectangle 38">
              <a:extLst>
                <a:ext uri="{FF2B5EF4-FFF2-40B4-BE49-F238E27FC236}">
                  <a16:creationId xmlns:a16="http://schemas.microsoft.com/office/drawing/2014/main" id="{22F6D891-4679-4C75-857B-10A41E0E405E}"/>
                </a:ext>
              </a:extLst>
            </p:cNvPr>
            <p:cNvSpPr/>
            <p:nvPr/>
          </p:nvSpPr>
          <p:spPr bwMode="auto">
            <a:xfrm>
              <a:off x="8048971" y="1696712"/>
              <a:ext cx="287930" cy="42644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B6ACB3A2-F3B1-4001-B274-4C2AF45979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02212" y="3409113"/>
            <a:ext cx="773450" cy="365760"/>
          </a:xfrm>
          <a:prstGeom prst="rect">
            <a:avLst/>
          </a:prstGeom>
        </p:spPr>
      </p:pic>
      <p:pic>
        <p:nvPicPr>
          <p:cNvPr id="62" name="Picture 2" descr="http://www.swainmeter.com/galleryimages/27.jpg">
            <a:extLst>
              <a:ext uri="{FF2B5EF4-FFF2-40B4-BE49-F238E27FC236}">
                <a16:creationId xmlns:a16="http://schemas.microsoft.com/office/drawing/2014/main" id="{D33741E5-C948-4BC6-A63A-74FE1FDA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47" y="1900179"/>
            <a:ext cx="1795432" cy="1262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DFF73-1BD6-41A1-95EA-9A01F5940819}"/>
              </a:ext>
            </a:extLst>
          </p:cNvPr>
          <p:cNvSpPr txBox="1"/>
          <p:nvPr/>
        </p:nvSpPr>
        <p:spPr>
          <a:xfrm>
            <a:off x="3784605" y="4133153"/>
            <a:ext cx="19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INSPECTION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6927DA-3287-461F-8D7E-788A47D12D82}"/>
              </a:ext>
            </a:extLst>
          </p:cNvPr>
          <p:cNvSpPr txBox="1"/>
          <p:nvPr/>
        </p:nvSpPr>
        <p:spPr>
          <a:xfrm>
            <a:off x="2502544" y="697226"/>
            <a:ext cx="15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4-WIRE TEST STATION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F96F34-B05E-4F64-88C3-FE1F15E9A680}"/>
              </a:ext>
            </a:extLst>
          </p:cNvPr>
          <p:cNvSpPr txBox="1"/>
          <p:nvPr/>
        </p:nvSpPr>
        <p:spPr>
          <a:xfrm>
            <a:off x="5019780" y="697226"/>
            <a:ext cx="15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COUPON TEST STATION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A360FD-7CFF-4FA3-86CA-CD0BD36305F0}"/>
              </a:ext>
            </a:extLst>
          </p:cNvPr>
          <p:cNvSpPr txBox="1"/>
          <p:nvPr/>
        </p:nvSpPr>
        <p:spPr>
          <a:xfrm>
            <a:off x="7280859" y="1253203"/>
            <a:ext cx="15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CLAMP-ON METER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783BFD3-0F00-4A43-BF19-F57541051B8A}"/>
              </a:ext>
            </a:extLst>
          </p:cNvPr>
          <p:cNvSpPr txBox="1"/>
          <p:nvPr/>
        </p:nvSpPr>
        <p:spPr>
          <a:xfrm>
            <a:off x="1098012" y="697226"/>
            <a:ext cx="15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MAPPING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2CCBD4F-1013-9242-9F6E-FA704810FA38}"/>
              </a:ext>
            </a:extLst>
          </p:cNvPr>
          <p:cNvCxnSpPr/>
          <p:nvPr/>
        </p:nvCxnSpPr>
        <p:spPr>
          <a:xfrm>
            <a:off x="609600" y="521920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6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1.00625 0.00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13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8" grpId="0"/>
      <p:bldP spid="74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43560"/>
            <a:ext cx="8229600" cy="53331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latin typeface="+mn-lt"/>
              </a:rPr>
              <a:t>Cathodic Protection in General Terms is….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1169962" y="1418686"/>
            <a:ext cx="6562679" cy="2463320"/>
            <a:chOff x="-9346" y="2437040"/>
            <a:chExt cx="9132498" cy="4419600"/>
          </a:xfrm>
        </p:grpSpPr>
        <p:sp>
          <p:nvSpPr>
            <p:cNvPr id="91" name="Rectangle 90"/>
            <p:cNvSpPr/>
            <p:nvPr/>
          </p:nvSpPr>
          <p:spPr>
            <a:xfrm>
              <a:off x="-9346" y="2436958"/>
              <a:ext cx="9132498" cy="3801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9346" y="2599634"/>
              <a:ext cx="9132498" cy="425700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4470229"/>
            <a:ext cx="6354661" cy="23545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29499">
                <a:moveTo>
                  <a:pt x="0" y="8389"/>
                </a:moveTo>
                <a:lnTo>
                  <a:pt x="1031924" y="29499"/>
                </a:lnTo>
                <a:lnTo>
                  <a:pt x="2147660" y="19378"/>
                </a:lnTo>
                <a:cubicBezTo>
                  <a:pt x="2492994" y="14462"/>
                  <a:pt x="2562850" y="3230"/>
                  <a:pt x="3103927" y="0"/>
                </a:cubicBezTo>
                <a:lnTo>
                  <a:pt x="5394121" y="0"/>
                </a:lnTo>
                <a:lnTo>
                  <a:pt x="8472881" y="0"/>
                </a:ln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ylinder 10">
            <a:extLst>
              <a:ext uri="{FF2B5EF4-FFF2-40B4-BE49-F238E27FC236}">
                <a16:creationId xmlns:a16="http://schemas.microsoft.com/office/drawing/2014/main" id="{016944D7-71EB-48DB-A4B1-F7D14529A752}"/>
              </a:ext>
            </a:extLst>
          </p:cNvPr>
          <p:cNvSpPr/>
          <p:nvPr/>
        </p:nvSpPr>
        <p:spPr>
          <a:xfrm>
            <a:off x="1361843" y="2461147"/>
            <a:ext cx="99031" cy="7620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11359" y="1245021"/>
            <a:ext cx="0" cy="1216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93850" y="2032000"/>
            <a:ext cx="1060450" cy="539326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93849" y="2031999"/>
            <a:ext cx="1835149" cy="724275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93850" y="2081246"/>
            <a:ext cx="2749550" cy="866795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604738" y="2081245"/>
            <a:ext cx="4034061" cy="1062142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A120B8A-E265-49AB-B0F6-FB34DD031D33}"/>
              </a:ext>
            </a:extLst>
          </p:cNvPr>
          <p:cNvSpPr/>
          <p:nvPr/>
        </p:nvSpPr>
        <p:spPr>
          <a:xfrm>
            <a:off x="1279742" y="4172106"/>
            <a:ext cx="6354661" cy="37895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26056 h 319986"/>
              <a:gd name="connsiteX1" fmla="*/ 1031924 w 8472881"/>
              <a:gd name="connsiteY1" fmla="*/ 47166 h 319986"/>
              <a:gd name="connsiteX2" fmla="*/ 2147660 w 8472881"/>
              <a:gd name="connsiteY2" fmla="*/ 37045 h 319986"/>
              <a:gd name="connsiteX3" fmla="*/ 3103927 w 8472881"/>
              <a:gd name="connsiteY3" fmla="*/ 17667 h 319986"/>
              <a:gd name="connsiteX4" fmla="*/ 5377188 w 8472881"/>
              <a:gd name="connsiteY4" fmla="*/ 319986 h 319986"/>
              <a:gd name="connsiteX5" fmla="*/ 8472881 w 8472881"/>
              <a:gd name="connsiteY5" fmla="*/ 17667 h 319986"/>
              <a:gd name="connsiteX0" fmla="*/ 0 w 8472881"/>
              <a:gd name="connsiteY0" fmla="*/ 79652 h 182643"/>
              <a:gd name="connsiteX1" fmla="*/ 1031924 w 8472881"/>
              <a:gd name="connsiteY1" fmla="*/ 100762 h 182643"/>
              <a:gd name="connsiteX2" fmla="*/ 2147660 w 8472881"/>
              <a:gd name="connsiteY2" fmla="*/ 90641 h 182643"/>
              <a:gd name="connsiteX3" fmla="*/ 3103927 w 8472881"/>
              <a:gd name="connsiteY3" fmla="*/ 71263 h 182643"/>
              <a:gd name="connsiteX4" fmla="*/ 5356868 w 8472881"/>
              <a:gd name="connsiteY4" fmla="*/ 182644 h 182643"/>
              <a:gd name="connsiteX5" fmla="*/ 8472881 w 8472881"/>
              <a:gd name="connsiteY5" fmla="*/ 71263 h 182643"/>
              <a:gd name="connsiteX0" fmla="*/ 0 w 8472881"/>
              <a:gd name="connsiteY0" fmla="*/ 79652 h 182644"/>
              <a:gd name="connsiteX1" fmla="*/ 1031924 w 8472881"/>
              <a:gd name="connsiteY1" fmla="*/ 100762 h 182644"/>
              <a:gd name="connsiteX2" fmla="*/ 2147660 w 8472881"/>
              <a:gd name="connsiteY2" fmla="*/ 90641 h 182644"/>
              <a:gd name="connsiteX3" fmla="*/ 3103927 w 8472881"/>
              <a:gd name="connsiteY3" fmla="*/ 71263 h 182644"/>
              <a:gd name="connsiteX4" fmla="*/ 5356868 w 8472881"/>
              <a:gd name="connsiteY4" fmla="*/ 182644 h 182644"/>
              <a:gd name="connsiteX5" fmla="*/ 8472881 w 8472881"/>
              <a:gd name="connsiteY5" fmla="*/ 71263 h 182644"/>
              <a:gd name="connsiteX0" fmla="*/ 0 w 8472881"/>
              <a:gd name="connsiteY0" fmla="*/ 12735 h 115727"/>
              <a:gd name="connsiteX1" fmla="*/ 1031924 w 8472881"/>
              <a:gd name="connsiteY1" fmla="*/ 33845 h 115727"/>
              <a:gd name="connsiteX2" fmla="*/ 2147660 w 8472881"/>
              <a:gd name="connsiteY2" fmla="*/ 23724 h 115727"/>
              <a:gd name="connsiteX3" fmla="*/ 3103927 w 8472881"/>
              <a:gd name="connsiteY3" fmla="*/ 4346 h 115727"/>
              <a:gd name="connsiteX4" fmla="*/ 5356868 w 8472881"/>
              <a:gd name="connsiteY4" fmla="*/ 115727 h 115727"/>
              <a:gd name="connsiteX5" fmla="*/ 8472881 w 8472881"/>
              <a:gd name="connsiteY5" fmla="*/ 4346 h 115727"/>
              <a:gd name="connsiteX0" fmla="*/ 0 w 8472881"/>
              <a:gd name="connsiteY0" fmla="*/ 40863 h 84513"/>
              <a:gd name="connsiteX1" fmla="*/ 1031924 w 8472881"/>
              <a:gd name="connsiteY1" fmla="*/ 61973 h 84513"/>
              <a:gd name="connsiteX2" fmla="*/ 2147660 w 8472881"/>
              <a:gd name="connsiteY2" fmla="*/ 51852 h 84513"/>
              <a:gd name="connsiteX3" fmla="*/ 3103927 w 8472881"/>
              <a:gd name="connsiteY3" fmla="*/ 32474 h 84513"/>
              <a:gd name="connsiteX4" fmla="*/ 5356868 w 8472881"/>
              <a:gd name="connsiteY4" fmla="*/ 67480 h 84513"/>
              <a:gd name="connsiteX5" fmla="*/ 8472881 w 8472881"/>
              <a:gd name="connsiteY5" fmla="*/ 32474 h 84513"/>
              <a:gd name="connsiteX0" fmla="*/ 0 w 8472881"/>
              <a:gd name="connsiteY0" fmla="*/ 13416 h 57066"/>
              <a:gd name="connsiteX1" fmla="*/ 1031924 w 8472881"/>
              <a:gd name="connsiteY1" fmla="*/ 34526 h 57066"/>
              <a:gd name="connsiteX2" fmla="*/ 2147660 w 8472881"/>
              <a:gd name="connsiteY2" fmla="*/ 24405 h 57066"/>
              <a:gd name="connsiteX3" fmla="*/ 3103927 w 8472881"/>
              <a:gd name="connsiteY3" fmla="*/ 5027 h 57066"/>
              <a:gd name="connsiteX4" fmla="*/ 5356868 w 8472881"/>
              <a:gd name="connsiteY4" fmla="*/ 40033 h 57066"/>
              <a:gd name="connsiteX5" fmla="*/ 8472881 w 8472881"/>
              <a:gd name="connsiteY5" fmla="*/ 5027 h 57066"/>
              <a:gd name="connsiteX0" fmla="*/ 0 w 8472881"/>
              <a:gd name="connsiteY0" fmla="*/ 13416 h 47478"/>
              <a:gd name="connsiteX1" fmla="*/ 1031924 w 8472881"/>
              <a:gd name="connsiteY1" fmla="*/ 34526 h 47478"/>
              <a:gd name="connsiteX2" fmla="*/ 2147660 w 8472881"/>
              <a:gd name="connsiteY2" fmla="*/ 24405 h 47478"/>
              <a:gd name="connsiteX3" fmla="*/ 3103927 w 8472881"/>
              <a:gd name="connsiteY3" fmla="*/ 5027 h 47478"/>
              <a:gd name="connsiteX4" fmla="*/ 5356868 w 8472881"/>
              <a:gd name="connsiteY4" fmla="*/ 40033 h 47478"/>
              <a:gd name="connsiteX5" fmla="*/ 8472881 w 8472881"/>
              <a:gd name="connsiteY5" fmla="*/ 5027 h 4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47478">
                <a:moveTo>
                  <a:pt x="0" y="13416"/>
                </a:moveTo>
                <a:lnTo>
                  <a:pt x="1031924" y="34526"/>
                </a:lnTo>
                <a:lnTo>
                  <a:pt x="2147660" y="24405"/>
                </a:lnTo>
                <a:cubicBezTo>
                  <a:pt x="2492994" y="19489"/>
                  <a:pt x="2569059" y="2422"/>
                  <a:pt x="3103927" y="5027"/>
                </a:cubicBezTo>
                <a:cubicBezTo>
                  <a:pt x="3638795" y="7632"/>
                  <a:pt x="4404381" y="-22552"/>
                  <a:pt x="5356868" y="40033"/>
                </a:cubicBezTo>
                <a:cubicBezTo>
                  <a:pt x="6500526" y="-11415"/>
                  <a:pt x="7440983" y="105800"/>
                  <a:pt x="8472881" y="5027"/>
                </a:cubicBezTo>
              </a:path>
            </a:pathLst>
          </a:cu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177073" y="4284832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Native Potential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50B90D-D78A-4AFF-B6E4-93947FE11D47}"/>
              </a:ext>
            </a:extLst>
          </p:cNvPr>
          <p:cNvSpPr txBox="1"/>
          <p:nvPr/>
        </p:nvSpPr>
        <p:spPr>
          <a:xfrm>
            <a:off x="1216000" y="396030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Polarized Potential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1FE8161-EF0F-447F-AE14-67C0D6CB5493}"/>
              </a:ext>
            </a:extLst>
          </p:cNvPr>
          <p:cNvSpPr txBox="1"/>
          <p:nvPr/>
        </p:nvSpPr>
        <p:spPr>
          <a:xfrm>
            <a:off x="1936951" y="792101"/>
            <a:ext cx="669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of DC current to the exterior of the pipeline to electrochemically inhibit naturally occurring corrosion.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99BEB3-98AD-764B-9BEC-96CF890FC052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67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05B-C408-4202-8C27-4E7A75C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34948"/>
            <a:ext cx="8229600" cy="7655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Poll: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Which of these technologies or techniques are you already familiar with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Audience Poll – vijayasondhi950">
            <a:extLst>
              <a:ext uri="{FF2B5EF4-FFF2-40B4-BE49-F238E27FC236}">
                <a16:creationId xmlns:a16="http://schemas.microsoft.com/office/drawing/2014/main" id="{73BCC03A-DA27-4373-8B92-8E4ED4E1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7143"/>
          <a:stretch/>
        </p:blipFill>
        <p:spPr bwMode="auto">
          <a:xfrm>
            <a:off x="609600" y="2419350"/>
            <a:ext cx="5076081" cy="23052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54680-8673-4BCE-9AEA-8A947A041FBF}"/>
              </a:ext>
            </a:extLst>
          </p:cNvPr>
          <p:cNvSpPr txBox="1"/>
          <p:nvPr/>
        </p:nvSpPr>
        <p:spPr>
          <a:xfrm>
            <a:off x="533400" y="742950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All That Apply</a:t>
            </a:r>
          </a:p>
          <a:p>
            <a:pPr marL="342900" indent="-342900">
              <a:buAutoNum type="alphaUcPeriod"/>
            </a:pPr>
            <a:r>
              <a:rPr lang="en-US" dirty="0"/>
              <a:t>Coupon Test Stations</a:t>
            </a:r>
          </a:p>
          <a:p>
            <a:pPr marL="342900" indent="-342900">
              <a:buAutoNum type="alphaUcPeriod"/>
            </a:pPr>
            <a:r>
              <a:rPr lang="en-US" dirty="0"/>
              <a:t>Four-Wire Current Measurement Test Stations</a:t>
            </a:r>
          </a:p>
          <a:p>
            <a:pPr marL="342900" indent="-342900">
              <a:buAutoNum type="alphaUcPeriod"/>
            </a:pPr>
            <a:r>
              <a:rPr lang="en-US" dirty="0"/>
              <a:t>Depolarization Testing</a:t>
            </a:r>
          </a:p>
          <a:p>
            <a:pPr marL="342900" indent="-342900">
              <a:buAutoNum type="alphaUcPeriod"/>
            </a:pPr>
            <a:r>
              <a:rPr lang="en-US" dirty="0"/>
              <a:t>Current Measurement via Inline Inspection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A21C-1B67-884D-A1E4-5EA27ACA2D99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40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201C-696D-4434-A473-4CDC8B34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21" y="93557"/>
            <a:ext cx="8229600" cy="53331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32E6-186F-4B56-A133-35DE5D68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Understand earth voltage gradient (EVG) effects</a:t>
            </a:r>
          </a:p>
          <a:p>
            <a:r>
              <a:rPr lang="en-US" dirty="0"/>
              <a:t>Understand anodic/cathodic interference characteristics</a:t>
            </a:r>
          </a:p>
          <a:p>
            <a:r>
              <a:rPr lang="en-US" dirty="0"/>
              <a:t>Understand available tools, testing techniques &amp; data interpretation</a:t>
            </a:r>
          </a:p>
          <a:p>
            <a:pPr lvl="1"/>
            <a:r>
              <a:rPr lang="en-US" dirty="0"/>
              <a:t>Polarization Measurement</a:t>
            </a:r>
          </a:p>
          <a:p>
            <a:pPr lvl="1"/>
            <a:r>
              <a:rPr lang="en-US" dirty="0"/>
              <a:t>Transverse P/S potential measurement</a:t>
            </a:r>
          </a:p>
          <a:p>
            <a:pPr lvl="1"/>
            <a:r>
              <a:rPr lang="en-US" dirty="0"/>
              <a:t>Transverse EVG measurement</a:t>
            </a:r>
          </a:p>
          <a:p>
            <a:pPr lvl="1"/>
            <a:r>
              <a:rPr lang="en-US" dirty="0"/>
              <a:t>4 wire test station</a:t>
            </a:r>
          </a:p>
          <a:p>
            <a:pPr lvl="1"/>
            <a:r>
              <a:rPr lang="en-US" dirty="0"/>
              <a:t>Current mapping</a:t>
            </a:r>
          </a:p>
          <a:p>
            <a:pPr lvl="1"/>
            <a:r>
              <a:rPr lang="en-US" dirty="0"/>
              <a:t>ILI</a:t>
            </a:r>
          </a:p>
          <a:p>
            <a:pPr lvl="1"/>
            <a:r>
              <a:rPr lang="en-US" dirty="0"/>
              <a:t>Clamp-on ammeter</a:t>
            </a:r>
          </a:p>
          <a:p>
            <a:pPr lvl="1"/>
            <a:r>
              <a:rPr lang="en-US" dirty="0"/>
              <a:t>Coupon test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E6EC27-1A70-F246-B9D1-1F7F7CB76925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08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519467-4EB1-4C44-AECD-0DA2815B5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53387"/>
              </p:ext>
            </p:extLst>
          </p:nvPr>
        </p:nvGraphicFramePr>
        <p:xfrm>
          <a:off x="-188768" y="514350"/>
          <a:ext cx="8115300" cy="37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D411E2-8B42-4C90-8D74-F905A4CBC5CC}"/>
              </a:ext>
            </a:extLst>
          </p:cNvPr>
          <p:cNvSpPr txBox="1"/>
          <p:nvPr/>
        </p:nvSpPr>
        <p:spPr>
          <a:xfrm>
            <a:off x="6400800" y="133350"/>
            <a:ext cx="9525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1125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04E51AD-396E-4927-A7D6-D3E94D2FE152}"/>
              </a:ext>
            </a:extLst>
          </p:cNvPr>
          <p:cNvSpPr/>
          <p:nvPr/>
        </p:nvSpPr>
        <p:spPr>
          <a:xfrm>
            <a:off x="6705600" y="1844257"/>
            <a:ext cx="1733550" cy="98733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6303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05B-C408-4202-8C27-4E7A75C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400" y="209550"/>
            <a:ext cx="8229600" cy="7655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Poll: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Which of these describes your company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Audience Poll – vijayasondhi950">
            <a:extLst>
              <a:ext uri="{FF2B5EF4-FFF2-40B4-BE49-F238E27FC236}">
                <a16:creationId xmlns:a16="http://schemas.microsoft.com/office/drawing/2014/main" id="{73BCC03A-DA27-4373-8B92-8E4ED4E1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7143"/>
          <a:stretch/>
        </p:blipFill>
        <p:spPr bwMode="auto">
          <a:xfrm>
            <a:off x="685800" y="2419350"/>
            <a:ext cx="4800600" cy="21801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54680-8673-4BCE-9AEA-8A947A041FBF}"/>
              </a:ext>
            </a:extLst>
          </p:cNvPr>
          <p:cNvSpPr txBox="1"/>
          <p:nvPr/>
        </p:nvSpPr>
        <p:spPr>
          <a:xfrm>
            <a:off x="669099" y="81915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We’ve got a good handle on DC interference ourselves</a:t>
            </a:r>
          </a:p>
          <a:p>
            <a:pPr marL="342900" indent="-342900">
              <a:buAutoNum type="alphaUcPeriod"/>
            </a:pPr>
            <a:r>
              <a:rPr lang="en-US" dirty="0"/>
              <a:t>We’ve got an expert we call on when needed</a:t>
            </a:r>
          </a:p>
          <a:p>
            <a:pPr marL="342900" indent="-342900">
              <a:buAutoNum type="alphaUcPeriod"/>
            </a:pPr>
            <a:r>
              <a:rPr lang="en-US" dirty="0"/>
              <a:t>We need some help figuring out where to start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818418-6CD0-8745-B46F-22538C06430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67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23460"/>
            <a:ext cx="8229600" cy="53331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We Established in Part 1…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4017029"/>
            <a:ext cx="6354661" cy="459894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365563 h 376574"/>
              <a:gd name="connsiteX1" fmla="*/ 1031924 w 8472881"/>
              <a:gd name="connsiteY1" fmla="*/ 22 h 376574"/>
              <a:gd name="connsiteX2" fmla="*/ 2147660 w 8472881"/>
              <a:gd name="connsiteY2" fmla="*/ 376552 h 376574"/>
              <a:gd name="connsiteX3" fmla="*/ 3103927 w 8472881"/>
              <a:gd name="connsiteY3" fmla="*/ 357174 h 376574"/>
              <a:gd name="connsiteX4" fmla="*/ 5394121 w 8472881"/>
              <a:gd name="connsiteY4" fmla="*/ 357174 h 376574"/>
              <a:gd name="connsiteX5" fmla="*/ 8472881 w 8472881"/>
              <a:gd name="connsiteY5" fmla="*/ 357174 h 376574"/>
              <a:gd name="connsiteX0" fmla="*/ 0 w 8472881"/>
              <a:gd name="connsiteY0" fmla="*/ 390029 h 390029"/>
              <a:gd name="connsiteX1" fmla="*/ 1031924 w 8472881"/>
              <a:gd name="connsiteY1" fmla="*/ 24488 h 390029"/>
              <a:gd name="connsiteX2" fmla="*/ 2117180 w 8472881"/>
              <a:gd name="connsiteY2" fmla="*/ 46 h 390029"/>
              <a:gd name="connsiteX3" fmla="*/ 3103927 w 8472881"/>
              <a:gd name="connsiteY3" fmla="*/ 381640 h 390029"/>
              <a:gd name="connsiteX4" fmla="*/ 5394121 w 8472881"/>
              <a:gd name="connsiteY4" fmla="*/ 381640 h 390029"/>
              <a:gd name="connsiteX5" fmla="*/ 8472881 w 8472881"/>
              <a:gd name="connsiteY5" fmla="*/ 381640 h 390029"/>
              <a:gd name="connsiteX0" fmla="*/ 0 w 8472881"/>
              <a:gd name="connsiteY0" fmla="*/ 390064 h 390064"/>
              <a:gd name="connsiteX1" fmla="*/ 1031924 w 8472881"/>
              <a:gd name="connsiteY1" fmla="*/ 24523 h 390064"/>
              <a:gd name="connsiteX2" fmla="*/ 2117180 w 8472881"/>
              <a:gd name="connsiteY2" fmla="*/ 81 h 390064"/>
              <a:gd name="connsiteX3" fmla="*/ 3103927 w 8472881"/>
              <a:gd name="connsiteY3" fmla="*/ 209830 h 390064"/>
              <a:gd name="connsiteX4" fmla="*/ 5394121 w 8472881"/>
              <a:gd name="connsiteY4" fmla="*/ 381675 h 390064"/>
              <a:gd name="connsiteX5" fmla="*/ 8472881 w 8472881"/>
              <a:gd name="connsiteY5" fmla="*/ 381675 h 390064"/>
              <a:gd name="connsiteX0" fmla="*/ 0 w 8472881"/>
              <a:gd name="connsiteY0" fmla="*/ 576192 h 576192"/>
              <a:gd name="connsiteX1" fmla="*/ 1031924 w 8472881"/>
              <a:gd name="connsiteY1" fmla="*/ 210651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76192 h 576192"/>
              <a:gd name="connsiteX1" fmla="*/ 1062404 w 8472881"/>
              <a:gd name="connsiteY1" fmla="*/ 10165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576192">
                <a:moveTo>
                  <a:pt x="0" y="576192"/>
                </a:moveTo>
                <a:lnTo>
                  <a:pt x="1062404" y="10165"/>
                </a:lnTo>
                <a:lnTo>
                  <a:pt x="2132420" y="44"/>
                </a:lnTo>
                <a:cubicBezTo>
                  <a:pt x="2477754" y="-4872"/>
                  <a:pt x="2562850" y="399188"/>
                  <a:pt x="3103927" y="395958"/>
                </a:cubicBezTo>
                <a:lnTo>
                  <a:pt x="5394121" y="567803"/>
                </a:lnTo>
                <a:lnTo>
                  <a:pt x="8472881" y="56780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8772" y="1261288"/>
            <a:ext cx="10969" cy="149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04950" y="2032000"/>
            <a:ext cx="1149350" cy="74327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149350"/>
              <a:gd name="connsiteY0" fmla="*/ 742950 h 743278"/>
              <a:gd name="connsiteX1" fmla="*/ 730250 w 1149350"/>
              <a:gd name="connsiteY1" fmla="*/ 463550 h 743278"/>
              <a:gd name="connsiteX2" fmla="*/ 1149350 w 1149350"/>
              <a:gd name="connsiteY2" fmla="*/ 0 h 7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743278">
                <a:moveTo>
                  <a:pt x="0" y="742950"/>
                </a:moveTo>
                <a:cubicBezTo>
                  <a:pt x="232304" y="752475"/>
                  <a:pt x="553508" y="552450"/>
                  <a:pt x="730250" y="463550"/>
                </a:cubicBezTo>
                <a:cubicBezTo>
                  <a:pt x="906992" y="374650"/>
                  <a:pt x="1065742" y="131233"/>
                  <a:pt x="1149350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68448" y="2031999"/>
            <a:ext cx="1860550" cy="819143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75128"/>
              <a:gd name="connsiteY0" fmla="*/ 609056 h 609969"/>
              <a:gd name="connsiteX1" fmla="*/ 656028 w 1075128"/>
              <a:gd name="connsiteY1" fmla="*/ 463550 h 609969"/>
              <a:gd name="connsiteX2" fmla="*/ 1075128 w 1075128"/>
              <a:gd name="connsiteY2" fmla="*/ 0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128" h="609969">
                <a:moveTo>
                  <a:pt x="0" y="609056"/>
                </a:moveTo>
                <a:cubicBezTo>
                  <a:pt x="232304" y="618581"/>
                  <a:pt x="479286" y="552450"/>
                  <a:pt x="656028" y="463550"/>
                </a:cubicBezTo>
                <a:cubicBezTo>
                  <a:pt x="832770" y="374650"/>
                  <a:pt x="991520" y="131233"/>
                  <a:pt x="1075128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36698" y="2081246"/>
            <a:ext cx="2806701" cy="845284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82492"/>
              <a:gd name="connsiteY0" fmla="*/ 513645 h 525942"/>
              <a:gd name="connsiteX1" fmla="*/ 663392 w 1082492"/>
              <a:gd name="connsiteY1" fmla="*/ 463550 h 525942"/>
              <a:gd name="connsiteX2" fmla="*/ 1082492 w 1082492"/>
              <a:gd name="connsiteY2" fmla="*/ 0 h 5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492" h="525942">
                <a:moveTo>
                  <a:pt x="0" y="513645"/>
                </a:moveTo>
                <a:cubicBezTo>
                  <a:pt x="232304" y="523170"/>
                  <a:pt x="486650" y="552450"/>
                  <a:pt x="663392" y="463550"/>
                </a:cubicBezTo>
                <a:cubicBezTo>
                  <a:pt x="840134" y="374650"/>
                  <a:pt x="998884" y="131233"/>
                  <a:pt x="1082492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477738" y="2081244"/>
            <a:ext cx="4161061" cy="98640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93835"/>
              <a:gd name="connsiteY0" fmla="*/ 446342 h 500871"/>
              <a:gd name="connsiteX1" fmla="*/ 674735 w 1093835"/>
              <a:gd name="connsiteY1" fmla="*/ 463550 h 500871"/>
              <a:gd name="connsiteX2" fmla="*/ 1093835 w 1093835"/>
              <a:gd name="connsiteY2" fmla="*/ 0 h 50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835" h="500871">
                <a:moveTo>
                  <a:pt x="0" y="446342"/>
                </a:moveTo>
                <a:cubicBezTo>
                  <a:pt x="232304" y="455867"/>
                  <a:pt x="497993" y="552450"/>
                  <a:pt x="674735" y="463550"/>
                </a:cubicBezTo>
                <a:cubicBezTo>
                  <a:pt x="851477" y="374650"/>
                  <a:pt x="1010227" y="131233"/>
                  <a:pt x="1093835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202718" y="4205117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Potential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60E9DE-187D-4980-8C2B-8999AA74D4BB}"/>
              </a:ext>
            </a:extLst>
          </p:cNvPr>
          <p:cNvSpPr/>
          <p:nvPr/>
        </p:nvSpPr>
        <p:spPr>
          <a:xfrm flipV="1">
            <a:off x="1594994" y="2961581"/>
            <a:ext cx="614806" cy="33659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9AD48-5023-4E6B-BEE0-495D1CF0094E}"/>
              </a:ext>
            </a:extLst>
          </p:cNvPr>
          <p:cNvSpPr/>
          <p:nvPr/>
        </p:nvSpPr>
        <p:spPr>
          <a:xfrm flipV="1">
            <a:off x="1594994" y="2846154"/>
            <a:ext cx="1149350" cy="452027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>
            <a:off x="1846966" y="3467469"/>
            <a:ext cx="4831566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F17360-AE5C-4F31-8BF5-F8E96A9E3EF3}"/>
              </a:ext>
            </a:extLst>
          </p:cNvPr>
          <p:cNvSpPr txBox="1"/>
          <p:nvPr/>
        </p:nvSpPr>
        <p:spPr>
          <a:xfrm>
            <a:off x="1936951" y="792101"/>
            <a:ext cx="669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Our pipeline </a:t>
            </a:r>
            <a:r>
              <a:rPr lang="en-US" dirty="0"/>
              <a:t>is picking up stray current from somewhere.</a:t>
            </a:r>
          </a:p>
          <a:p>
            <a:r>
              <a:rPr lang="en-US" dirty="0"/>
              <a:t>Possibly a foreign pipeline CP system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8E136-8293-4FA9-9FB6-F8FEAE77005E}"/>
              </a:ext>
            </a:extLst>
          </p:cNvPr>
          <p:cNvSpPr/>
          <p:nvPr/>
        </p:nvSpPr>
        <p:spPr>
          <a:xfrm>
            <a:off x="1327277" y="2759417"/>
            <a:ext cx="224927" cy="188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ADB2E3-A792-40FF-B5FA-1EA8D695E11D}"/>
              </a:ext>
            </a:extLst>
          </p:cNvPr>
          <p:cNvSpPr/>
          <p:nvPr/>
        </p:nvSpPr>
        <p:spPr>
          <a:xfrm>
            <a:off x="630301" y="2119229"/>
            <a:ext cx="1663442" cy="1468464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622AF4-FB6E-304C-8B1B-6287FF506E8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24699"/>
            <a:ext cx="8229600" cy="53331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We Established in Part 1…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4401646"/>
            <a:ext cx="6354661" cy="75277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365563 h 376574"/>
              <a:gd name="connsiteX1" fmla="*/ 1031924 w 8472881"/>
              <a:gd name="connsiteY1" fmla="*/ 22 h 376574"/>
              <a:gd name="connsiteX2" fmla="*/ 2147660 w 8472881"/>
              <a:gd name="connsiteY2" fmla="*/ 376552 h 376574"/>
              <a:gd name="connsiteX3" fmla="*/ 3103927 w 8472881"/>
              <a:gd name="connsiteY3" fmla="*/ 357174 h 376574"/>
              <a:gd name="connsiteX4" fmla="*/ 5394121 w 8472881"/>
              <a:gd name="connsiteY4" fmla="*/ 357174 h 376574"/>
              <a:gd name="connsiteX5" fmla="*/ 8472881 w 8472881"/>
              <a:gd name="connsiteY5" fmla="*/ 357174 h 376574"/>
              <a:gd name="connsiteX0" fmla="*/ 0 w 8472881"/>
              <a:gd name="connsiteY0" fmla="*/ 390029 h 390029"/>
              <a:gd name="connsiteX1" fmla="*/ 1031924 w 8472881"/>
              <a:gd name="connsiteY1" fmla="*/ 24488 h 390029"/>
              <a:gd name="connsiteX2" fmla="*/ 2117180 w 8472881"/>
              <a:gd name="connsiteY2" fmla="*/ 46 h 390029"/>
              <a:gd name="connsiteX3" fmla="*/ 3103927 w 8472881"/>
              <a:gd name="connsiteY3" fmla="*/ 381640 h 390029"/>
              <a:gd name="connsiteX4" fmla="*/ 5394121 w 8472881"/>
              <a:gd name="connsiteY4" fmla="*/ 381640 h 390029"/>
              <a:gd name="connsiteX5" fmla="*/ 8472881 w 8472881"/>
              <a:gd name="connsiteY5" fmla="*/ 381640 h 390029"/>
              <a:gd name="connsiteX0" fmla="*/ 0 w 8472881"/>
              <a:gd name="connsiteY0" fmla="*/ 390064 h 390064"/>
              <a:gd name="connsiteX1" fmla="*/ 1031924 w 8472881"/>
              <a:gd name="connsiteY1" fmla="*/ 24523 h 390064"/>
              <a:gd name="connsiteX2" fmla="*/ 2117180 w 8472881"/>
              <a:gd name="connsiteY2" fmla="*/ 81 h 390064"/>
              <a:gd name="connsiteX3" fmla="*/ 3103927 w 8472881"/>
              <a:gd name="connsiteY3" fmla="*/ 209830 h 390064"/>
              <a:gd name="connsiteX4" fmla="*/ 5394121 w 8472881"/>
              <a:gd name="connsiteY4" fmla="*/ 381675 h 390064"/>
              <a:gd name="connsiteX5" fmla="*/ 8472881 w 8472881"/>
              <a:gd name="connsiteY5" fmla="*/ 381675 h 390064"/>
              <a:gd name="connsiteX0" fmla="*/ 0 w 8472881"/>
              <a:gd name="connsiteY0" fmla="*/ 576192 h 576192"/>
              <a:gd name="connsiteX1" fmla="*/ 1031924 w 8472881"/>
              <a:gd name="connsiteY1" fmla="*/ 210651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76192 h 576192"/>
              <a:gd name="connsiteX1" fmla="*/ 1062404 w 8472881"/>
              <a:gd name="connsiteY1" fmla="*/ 10165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385812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471734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118413 h 118413"/>
              <a:gd name="connsiteX1" fmla="*/ 742364 w 8472881"/>
              <a:gd name="connsiteY1" fmla="*/ 67921 h 118413"/>
              <a:gd name="connsiteX2" fmla="*/ 1842860 w 8472881"/>
              <a:gd name="connsiteY2" fmla="*/ 518 h 118413"/>
              <a:gd name="connsiteX3" fmla="*/ 3103927 w 8472881"/>
              <a:gd name="connsiteY3" fmla="*/ 24101 h 118413"/>
              <a:gd name="connsiteX4" fmla="*/ 5394121 w 8472881"/>
              <a:gd name="connsiteY4" fmla="*/ 110024 h 118413"/>
              <a:gd name="connsiteX5" fmla="*/ 8472881 w 8472881"/>
              <a:gd name="connsiteY5" fmla="*/ 110024 h 118413"/>
              <a:gd name="connsiteX0" fmla="*/ 0 w 8472881"/>
              <a:gd name="connsiteY0" fmla="*/ 94311 h 94311"/>
              <a:gd name="connsiteX1" fmla="*/ 742364 w 8472881"/>
              <a:gd name="connsiteY1" fmla="*/ 43819 h 94311"/>
              <a:gd name="connsiteX2" fmla="*/ 1842860 w 8472881"/>
              <a:gd name="connsiteY2" fmla="*/ 33697 h 94311"/>
              <a:gd name="connsiteX3" fmla="*/ 3103927 w 8472881"/>
              <a:gd name="connsiteY3" fmla="*/ -1 h 94311"/>
              <a:gd name="connsiteX4" fmla="*/ 5394121 w 8472881"/>
              <a:gd name="connsiteY4" fmla="*/ 85922 h 94311"/>
              <a:gd name="connsiteX5" fmla="*/ 8472881 w 8472881"/>
              <a:gd name="connsiteY5" fmla="*/ 85922 h 94311"/>
              <a:gd name="connsiteX0" fmla="*/ 0 w 8472881"/>
              <a:gd name="connsiteY0" fmla="*/ 94312 h 94312"/>
              <a:gd name="connsiteX1" fmla="*/ 742364 w 8472881"/>
              <a:gd name="connsiteY1" fmla="*/ 43820 h 94312"/>
              <a:gd name="connsiteX2" fmla="*/ 1842860 w 8472881"/>
              <a:gd name="connsiteY2" fmla="*/ 33698 h 94312"/>
              <a:gd name="connsiteX3" fmla="*/ 3103927 w 8472881"/>
              <a:gd name="connsiteY3" fmla="*/ 0 h 94312"/>
              <a:gd name="connsiteX4" fmla="*/ 5394121 w 8472881"/>
              <a:gd name="connsiteY4" fmla="*/ 85923 h 94312"/>
              <a:gd name="connsiteX5" fmla="*/ 8472881 w 8472881"/>
              <a:gd name="connsiteY5" fmla="*/ 85923 h 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94312">
                <a:moveTo>
                  <a:pt x="0" y="94312"/>
                </a:moveTo>
                <a:lnTo>
                  <a:pt x="742364" y="43820"/>
                </a:lnTo>
                <a:lnTo>
                  <a:pt x="1842860" y="33698"/>
                </a:lnTo>
                <a:cubicBezTo>
                  <a:pt x="2188194" y="28782"/>
                  <a:pt x="2562850" y="3230"/>
                  <a:pt x="3103927" y="0"/>
                </a:cubicBezTo>
                <a:lnTo>
                  <a:pt x="5394121" y="85923"/>
                </a:lnTo>
                <a:lnTo>
                  <a:pt x="8472881" y="8592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202718" y="4205117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Potential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1FE8161-EF0F-447F-AE14-67C0D6CB5493}"/>
              </a:ext>
            </a:extLst>
          </p:cNvPr>
          <p:cNvSpPr txBox="1"/>
          <p:nvPr/>
        </p:nvSpPr>
        <p:spPr>
          <a:xfrm>
            <a:off x="1936951" y="792101"/>
            <a:ext cx="669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Our pipeline </a:t>
            </a:r>
            <a:r>
              <a:rPr lang="en-US" dirty="0"/>
              <a:t>is picking up stray current from somewhere.</a:t>
            </a:r>
          </a:p>
          <a:p>
            <a:r>
              <a:rPr lang="en-US" dirty="0"/>
              <a:t>Possibly a metallic connection or bond</a:t>
            </a:r>
          </a:p>
        </p:txBody>
      </p: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>
            <a:off x="1846966" y="3467469"/>
            <a:ext cx="4831566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867B63-C7C6-44A4-BBF3-414AA6ECA3A7}"/>
              </a:ext>
            </a:extLst>
          </p:cNvPr>
          <p:cNvSpPr/>
          <p:nvPr/>
        </p:nvSpPr>
        <p:spPr>
          <a:xfrm>
            <a:off x="1794144" y="1897380"/>
            <a:ext cx="470226" cy="1451610"/>
          </a:xfrm>
          <a:custGeom>
            <a:avLst/>
            <a:gdLst>
              <a:gd name="connsiteX0" fmla="*/ 217536 w 470226"/>
              <a:gd name="connsiteY0" fmla="*/ 1451610 h 1451610"/>
              <a:gd name="connsiteX1" fmla="*/ 366 w 470226"/>
              <a:gd name="connsiteY1" fmla="*/ 982980 h 1451610"/>
              <a:gd name="connsiteX2" fmla="*/ 263256 w 470226"/>
              <a:gd name="connsiteY2" fmla="*/ 674370 h 1451610"/>
              <a:gd name="connsiteX3" fmla="*/ 468996 w 470226"/>
              <a:gd name="connsiteY3" fmla="*/ 251460 h 1451610"/>
              <a:gd name="connsiteX4" fmla="*/ 354696 w 470226"/>
              <a:gd name="connsiteY4" fmla="*/ 0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26" h="1451610">
                <a:moveTo>
                  <a:pt x="217536" y="1451610"/>
                </a:moveTo>
                <a:cubicBezTo>
                  <a:pt x="105141" y="1282065"/>
                  <a:pt x="-7254" y="1112520"/>
                  <a:pt x="366" y="982980"/>
                </a:cubicBezTo>
                <a:cubicBezTo>
                  <a:pt x="7986" y="853440"/>
                  <a:pt x="185151" y="796290"/>
                  <a:pt x="263256" y="674370"/>
                </a:cubicBezTo>
                <a:cubicBezTo>
                  <a:pt x="341361" y="552450"/>
                  <a:pt x="453756" y="363855"/>
                  <a:pt x="468996" y="251460"/>
                </a:cubicBezTo>
                <a:cubicBezTo>
                  <a:pt x="484236" y="139065"/>
                  <a:pt x="352791" y="0"/>
                  <a:pt x="354696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FFA958-A929-FE4E-8E6D-5082BAA40DFB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81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ylinder 13">
            <a:extLst>
              <a:ext uri="{FF2B5EF4-FFF2-40B4-BE49-F238E27FC236}">
                <a16:creationId xmlns:a16="http://schemas.microsoft.com/office/drawing/2014/main" id="{541F1AB0-D331-430A-BA90-70EDFCC48755}"/>
              </a:ext>
            </a:extLst>
          </p:cNvPr>
          <p:cNvSpPr/>
          <p:nvPr/>
        </p:nvSpPr>
        <p:spPr>
          <a:xfrm>
            <a:off x="507853" y="1256290"/>
            <a:ext cx="71771" cy="103728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6B9A41D-869D-4AC0-AFE0-B397F345DF4D}"/>
              </a:ext>
            </a:extLst>
          </p:cNvPr>
          <p:cNvSpPr/>
          <p:nvPr/>
        </p:nvSpPr>
        <p:spPr>
          <a:xfrm>
            <a:off x="8520268" y="1256290"/>
            <a:ext cx="71771" cy="103728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1169962" y="2224582"/>
            <a:ext cx="6562679" cy="16574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We Established in Part 1…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3974637"/>
            <a:ext cx="6354661" cy="502286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365563 h 376574"/>
              <a:gd name="connsiteX1" fmla="*/ 1031924 w 8472881"/>
              <a:gd name="connsiteY1" fmla="*/ 22 h 376574"/>
              <a:gd name="connsiteX2" fmla="*/ 2147660 w 8472881"/>
              <a:gd name="connsiteY2" fmla="*/ 376552 h 376574"/>
              <a:gd name="connsiteX3" fmla="*/ 3103927 w 8472881"/>
              <a:gd name="connsiteY3" fmla="*/ 357174 h 376574"/>
              <a:gd name="connsiteX4" fmla="*/ 5394121 w 8472881"/>
              <a:gd name="connsiteY4" fmla="*/ 357174 h 376574"/>
              <a:gd name="connsiteX5" fmla="*/ 8472881 w 8472881"/>
              <a:gd name="connsiteY5" fmla="*/ 357174 h 376574"/>
              <a:gd name="connsiteX0" fmla="*/ 0 w 8472881"/>
              <a:gd name="connsiteY0" fmla="*/ 390029 h 390029"/>
              <a:gd name="connsiteX1" fmla="*/ 1031924 w 8472881"/>
              <a:gd name="connsiteY1" fmla="*/ 24488 h 390029"/>
              <a:gd name="connsiteX2" fmla="*/ 2117180 w 8472881"/>
              <a:gd name="connsiteY2" fmla="*/ 46 h 390029"/>
              <a:gd name="connsiteX3" fmla="*/ 3103927 w 8472881"/>
              <a:gd name="connsiteY3" fmla="*/ 381640 h 390029"/>
              <a:gd name="connsiteX4" fmla="*/ 5394121 w 8472881"/>
              <a:gd name="connsiteY4" fmla="*/ 381640 h 390029"/>
              <a:gd name="connsiteX5" fmla="*/ 8472881 w 8472881"/>
              <a:gd name="connsiteY5" fmla="*/ 381640 h 390029"/>
              <a:gd name="connsiteX0" fmla="*/ 0 w 8472881"/>
              <a:gd name="connsiteY0" fmla="*/ 390064 h 390064"/>
              <a:gd name="connsiteX1" fmla="*/ 1031924 w 8472881"/>
              <a:gd name="connsiteY1" fmla="*/ 24523 h 390064"/>
              <a:gd name="connsiteX2" fmla="*/ 2117180 w 8472881"/>
              <a:gd name="connsiteY2" fmla="*/ 81 h 390064"/>
              <a:gd name="connsiteX3" fmla="*/ 3103927 w 8472881"/>
              <a:gd name="connsiteY3" fmla="*/ 209830 h 390064"/>
              <a:gd name="connsiteX4" fmla="*/ 5394121 w 8472881"/>
              <a:gd name="connsiteY4" fmla="*/ 381675 h 390064"/>
              <a:gd name="connsiteX5" fmla="*/ 8472881 w 8472881"/>
              <a:gd name="connsiteY5" fmla="*/ 381675 h 390064"/>
              <a:gd name="connsiteX0" fmla="*/ 0 w 8472881"/>
              <a:gd name="connsiteY0" fmla="*/ 576192 h 576192"/>
              <a:gd name="connsiteX1" fmla="*/ 1031924 w 8472881"/>
              <a:gd name="connsiteY1" fmla="*/ 210651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76192 h 576192"/>
              <a:gd name="connsiteX1" fmla="*/ 1062404 w 8472881"/>
              <a:gd name="connsiteY1" fmla="*/ 10165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385812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471734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118413 h 118413"/>
              <a:gd name="connsiteX1" fmla="*/ 742364 w 8472881"/>
              <a:gd name="connsiteY1" fmla="*/ 67921 h 118413"/>
              <a:gd name="connsiteX2" fmla="*/ 1842860 w 8472881"/>
              <a:gd name="connsiteY2" fmla="*/ 518 h 118413"/>
              <a:gd name="connsiteX3" fmla="*/ 3103927 w 8472881"/>
              <a:gd name="connsiteY3" fmla="*/ 24101 h 118413"/>
              <a:gd name="connsiteX4" fmla="*/ 5394121 w 8472881"/>
              <a:gd name="connsiteY4" fmla="*/ 110024 h 118413"/>
              <a:gd name="connsiteX5" fmla="*/ 8472881 w 8472881"/>
              <a:gd name="connsiteY5" fmla="*/ 110024 h 118413"/>
              <a:gd name="connsiteX0" fmla="*/ 0 w 8472881"/>
              <a:gd name="connsiteY0" fmla="*/ 94311 h 94311"/>
              <a:gd name="connsiteX1" fmla="*/ 742364 w 8472881"/>
              <a:gd name="connsiteY1" fmla="*/ 43819 h 94311"/>
              <a:gd name="connsiteX2" fmla="*/ 1842860 w 8472881"/>
              <a:gd name="connsiteY2" fmla="*/ 33697 h 94311"/>
              <a:gd name="connsiteX3" fmla="*/ 3103927 w 8472881"/>
              <a:gd name="connsiteY3" fmla="*/ -1 h 94311"/>
              <a:gd name="connsiteX4" fmla="*/ 5394121 w 8472881"/>
              <a:gd name="connsiteY4" fmla="*/ 85922 h 94311"/>
              <a:gd name="connsiteX5" fmla="*/ 8472881 w 8472881"/>
              <a:gd name="connsiteY5" fmla="*/ 85922 h 94311"/>
              <a:gd name="connsiteX0" fmla="*/ 0 w 8472881"/>
              <a:gd name="connsiteY0" fmla="*/ 94312 h 94312"/>
              <a:gd name="connsiteX1" fmla="*/ 742364 w 8472881"/>
              <a:gd name="connsiteY1" fmla="*/ 43820 h 94312"/>
              <a:gd name="connsiteX2" fmla="*/ 1842860 w 8472881"/>
              <a:gd name="connsiteY2" fmla="*/ 33698 h 94312"/>
              <a:gd name="connsiteX3" fmla="*/ 3103927 w 8472881"/>
              <a:gd name="connsiteY3" fmla="*/ 0 h 94312"/>
              <a:gd name="connsiteX4" fmla="*/ 5394121 w 8472881"/>
              <a:gd name="connsiteY4" fmla="*/ 85923 h 94312"/>
              <a:gd name="connsiteX5" fmla="*/ 8472881 w 8472881"/>
              <a:gd name="connsiteY5" fmla="*/ 85923 h 94312"/>
              <a:gd name="connsiteX0" fmla="*/ 0 w 8472881"/>
              <a:gd name="connsiteY0" fmla="*/ 550591 h 550591"/>
              <a:gd name="connsiteX1" fmla="*/ 742364 w 8472881"/>
              <a:gd name="connsiteY1" fmla="*/ 500099 h 550591"/>
              <a:gd name="connsiteX2" fmla="*/ 1842860 w 8472881"/>
              <a:gd name="connsiteY2" fmla="*/ 489977 h 550591"/>
              <a:gd name="connsiteX3" fmla="*/ 3103927 w 8472881"/>
              <a:gd name="connsiteY3" fmla="*/ 456279 h 550591"/>
              <a:gd name="connsiteX4" fmla="*/ 5338280 w 8472881"/>
              <a:gd name="connsiteY4" fmla="*/ 0 h 550591"/>
              <a:gd name="connsiteX5" fmla="*/ 8472881 w 8472881"/>
              <a:gd name="connsiteY5" fmla="*/ 542202 h 550591"/>
              <a:gd name="connsiteX0" fmla="*/ 0 w 8472881"/>
              <a:gd name="connsiteY0" fmla="*/ 619024 h 619024"/>
              <a:gd name="connsiteX1" fmla="*/ 742364 w 8472881"/>
              <a:gd name="connsiteY1" fmla="*/ 568532 h 619024"/>
              <a:gd name="connsiteX2" fmla="*/ 1842860 w 8472881"/>
              <a:gd name="connsiteY2" fmla="*/ 558410 h 619024"/>
              <a:gd name="connsiteX3" fmla="*/ 3904317 w 8472881"/>
              <a:gd name="connsiteY3" fmla="*/ 0 h 619024"/>
              <a:gd name="connsiteX4" fmla="*/ 5338280 w 8472881"/>
              <a:gd name="connsiteY4" fmla="*/ 68433 h 619024"/>
              <a:gd name="connsiteX5" fmla="*/ 8472881 w 8472881"/>
              <a:gd name="connsiteY5" fmla="*/ 610635 h 619024"/>
              <a:gd name="connsiteX0" fmla="*/ 0 w 8472881"/>
              <a:gd name="connsiteY0" fmla="*/ 629298 h 629298"/>
              <a:gd name="connsiteX1" fmla="*/ 742364 w 8472881"/>
              <a:gd name="connsiteY1" fmla="*/ 578806 h 629298"/>
              <a:gd name="connsiteX2" fmla="*/ 1842860 w 8472881"/>
              <a:gd name="connsiteY2" fmla="*/ 568684 h 629298"/>
              <a:gd name="connsiteX3" fmla="*/ 3904317 w 8472881"/>
              <a:gd name="connsiteY3" fmla="*/ 10274 h 629298"/>
              <a:gd name="connsiteX4" fmla="*/ 4882242 w 8472881"/>
              <a:gd name="connsiteY4" fmla="*/ 0 h 629298"/>
              <a:gd name="connsiteX5" fmla="*/ 8472881 w 8472881"/>
              <a:gd name="connsiteY5" fmla="*/ 620909 h 629298"/>
              <a:gd name="connsiteX0" fmla="*/ 0 w 8472881"/>
              <a:gd name="connsiteY0" fmla="*/ 629298 h 629298"/>
              <a:gd name="connsiteX1" fmla="*/ 742364 w 8472881"/>
              <a:gd name="connsiteY1" fmla="*/ 578806 h 629298"/>
              <a:gd name="connsiteX2" fmla="*/ 1842860 w 8472881"/>
              <a:gd name="connsiteY2" fmla="*/ 568684 h 629298"/>
              <a:gd name="connsiteX3" fmla="*/ 3904317 w 8472881"/>
              <a:gd name="connsiteY3" fmla="*/ 10274 h 629298"/>
              <a:gd name="connsiteX4" fmla="*/ 4882242 w 8472881"/>
              <a:gd name="connsiteY4" fmla="*/ 0 h 629298"/>
              <a:gd name="connsiteX5" fmla="*/ 8472881 w 8472881"/>
              <a:gd name="connsiteY5" fmla="*/ 620909 h 629298"/>
              <a:gd name="connsiteX0" fmla="*/ 0 w 8472881"/>
              <a:gd name="connsiteY0" fmla="*/ 629298 h 629298"/>
              <a:gd name="connsiteX1" fmla="*/ 742364 w 8472881"/>
              <a:gd name="connsiteY1" fmla="*/ 578806 h 629298"/>
              <a:gd name="connsiteX2" fmla="*/ 1842860 w 8472881"/>
              <a:gd name="connsiteY2" fmla="*/ 568684 h 629298"/>
              <a:gd name="connsiteX3" fmla="*/ 3904317 w 8472881"/>
              <a:gd name="connsiteY3" fmla="*/ 10274 h 629298"/>
              <a:gd name="connsiteX4" fmla="*/ 4882242 w 8472881"/>
              <a:gd name="connsiteY4" fmla="*/ 0 h 629298"/>
              <a:gd name="connsiteX5" fmla="*/ 8472881 w 8472881"/>
              <a:gd name="connsiteY5" fmla="*/ 620909 h 62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629298">
                <a:moveTo>
                  <a:pt x="0" y="629298"/>
                </a:moveTo>
                <a:lnTo>
                  <a:pt x="742364" y="578806"/>
                </a:lnTo>
                <a:lnTo>
                  <a:pt x="1842860" y="568684"/>
                </a:lnTo>
                <a:cubicBezTo>
                  <a:pt x="2188194" y="563768"/>
                  <a:pt x="3363240" y="293350"/>
                  <a:pt x="3904317" y="10274"/>
                </a:cubicBezTo>
                <a:lnTo>
                  <a:pt x="4882242" y="0"/>
                </a:lnTo>
                <a:cubicBezTo>
                  <a:pt x="5489686" y="349808"/>
                  <a:pt x="7446628" y="620909"/>
                  <a:pt x="8472881" y="620909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202718" y="4205117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Potential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FE8161-EF0F-447F-AE14-67C0D6CB5493}"/>
              </a:ext>
            </a:extLst>
          </p:cNvPr>
          <p:cNvSpPr txBox="1"/>
          <p:nvPr/>
        </p:nvSpPr>
        <p:spPr>
          <a:xfrm>
            <a:off x="505903" y="695929"/>
            <a:ext cx="669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Our pipeline </a:t>
            </a:r>
            <a:r>
              <a:rPr lang="en-US" dirty="0"/>
              <a:t>is picking up stray current from somewhere.</a:t>
            </a:r>
          </a:p>
          <a:p>
            <a:r>
              <a:rPr lang="en-US" dirty="0"/>
              <a:t>Possibly from DC transit or another DC source</a:t>
            </a:r>
          </a:p>
        </p:txBody>
      </p: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 flipH="1">
            <a:off x="2294134" y="3453949"/>
            <a:ext cx="1835117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wnload Train Drawing Side View - Subway Clip Art PNG Image with No  Background - PNGkey.com">
            <a:extLst>
              <a:ext uri="{FF2B5EF4-FFF2-40B4-BE49-F238E27FC236}">
                <a16:creationId xmlns:a16="http://schemas.microsoft.com/office/drawing/2014/main" id="{89C7937C-8F7A-4F77-AAE9-EEE03F5F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933"/>
            <a:ext cx="2225748" cy="5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ownload Train Drawing Side View - Subway Clip Art PNG Image with No  Background - PNGkey.com">
            <a:extLst>
              <a:ext uri="{FF2B5EF4-FFF2-40B4-BE49-F238E27FC236}">
                <a16:creationId xmlns:a16="http://schemas.microsoft.com/office/drawing/2014/main" id="{93FA4461-A07F-4542-8731-814D2CE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4260" y="1622933"/>
            <a:ext cx="2225748" cy="5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6CF59-5950-4C8B-AFEF-7A480874724A}"/>
              </a:ext>
            </a:extLst>
          </p:cNvPr>
          <p:cNvSpPr/>
          <p:nvPr/>
        </p:nvSpPr>
        <p:spPr>
          <a:xfrm>
            <a:off x="4366535" y="2219207"/>
            <a:ext cx="3366106" cy="995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656F6B-F43F-49D3-BE55-669A463DD512}"/>
              </a:ext>
            </a:extLst>
          </p:cNvPr>
          <p:cNvSpPr/>
          <p:nvPr/>
        </p:nvSpPr>
        <p:spPr>
          <a:xfrm>
            <a:off x="1166115" y="2219207"/>
            <a:ext cx="3168428" cy="995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5B3F08-69A6-431B-B6A9-A6ADD2314DAD}"/>
              </a:ext>
            </a:extLst>
          </p:cNvPr>
          <p:cNvCxnSpPr>
            <a:cxnSpLocks/>
            <a:stCxn id="1028" idx="0"/>
          </p:cNvCxnSpPr>
          <p:nvPr/>
        </p:nvCxnSpPr>
        <p:spPr>
          <a:xfrm flipH="1" flipV="1">
            <a:off x="5558171" y="1352625"/>
            <a:ext cx="126703" cy="2703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4D713C-4848-4321-A7E4-715017863C66}"/>
              </a:ext>
            </a:extLst>
          </p:cNvPr>
          <p:cNvSpPr/>
          <p:nvPr/>
        </p:nvSpPr>
        <p:spPr>
          <a:xfrm>
            <a:off x="244306" y="1326229"/>
            <a:ext cx="8711230" cy="62821"/>
          </a:xfrm>
          <a:custGeom>
            <a:avLst/>
            <a:gdLst>
              <a:gd name="connsiteX0" fmla="*/ 0 w 7063914"/>
              <a:gd name="connsiteY0" fmla="*/ 13960 h 55841"/>
              <a:gd name="connsiteX1" fmla="*/ 4530119 w 7063914"/>
              <a:gd name="connsiteY1" fmla="*/ 0 h 55841"/>
              <a:gd name="connsiteX2" fmla="*/ 7063914 w 7063914"/>
              <a:gd name="connsiteY2" fmla="*/ 55841 h 55841"/>
              <a:gd name="connsiteX0" fmla="*/ 0 w 7859651"/>
              <a:gd name="connsiteY0" fmla="*/ 13960 h 55841"/>
              <a:gd name="connsiteX1" fmla="*/ 5325856 w 7859651"/>
              <a:gd name="connsiteY1" fmla="*/ 0 h 55841"/>
              <a:gd name="connsiteX2" fmla="*/ 7859651 w 7859651"/>
              <a:gd name="connsiteY2" fmla="*/ 55841 h 55841"/>
              <a:gd name="connsiteX0" fmla="*/ 0 w 8711230"/>
              <a:gd name="connsiteY0" fmla="*/ 13960 h 62821"/>
              <a:gd name="connsiteX1" fmla="*/ 5325856 w 8711230"/>
              <a:gd name="connsiteY1" fmla="*/ 0 h 62821"/>
              <a:gd name="connsiteX2" fmla="*/ 8711230 w 8711230"/>
              <a:gd name="connsiteY2" fmla="*/ 62821 h 6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1230" h="62821">
                <a:moveTo>
                  <a:pt x="0" y="13960"/>
                </a:moveTo>
                <a:lnTo>
                  <a:pt x="5325856" y="0"/>
                </a:lnTo>
                <a:cubicBezTo>
                  <a:pt x="6503175" y="6980"/>
                  <a:pt x="8277297" y="29084"/>
                  <a:pt x="8711230" y="628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74E333-D1B4-40FC-9578-BC2AA996678D}"/>
              </a:ext>
            </a:extLst>
          </p:cNvPr>
          <p:cNvSpPr/>
          <p:nvPr/>
        </p:nvSpPr>
        <p:spPr>
          <a:xfrm>
            <a:off x="5486400" y="1326229"/>
            <a:ext cx="71771" cy="558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81772F-37D4-4332-87E9-9C8DB4DA2662}"/>
              </a:ext>
            </a:extLst>
          </p:cNvPr>
          <p:cNvCxnSpPr>
            <a:cxnSpLocks/>
          </p:cNvCxnSpPr>
          <p:nvPr/>
        </p:nvCxnSpPr>
        <p:spPr>
          <a:xfrm flipH="1">
            <a:off x="4488238" y="2261569"/>
            <a:ext cx="1870682" cy="13961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67B05B6-4884-4010-9839-8ADF800ECA5A}"/>
              </a:ext>
            </a:extLst>
          </p:cNvPr>
          <p:cNvSpPr/>
          <p:nvPr/>
        </p:nvSpPr>
        <p:spPr>
          <a:xfrm flipH="1">
            <a:off x="3810196" y="2319075"/>
            <a:ext cx="1204464" cy="491471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730417"/>
              <a:gd name="connsiteY0" fmla="*/ 23849 h 473787"/>
              <a:gd name="connsiteX1" fmla="*/ 1311317 w 1730417"/>
              <a:gd name="connsiteY1" fmla="*/ 463550 h 473787"/>
              <a:gd name="connsiteX2" fmla="*/ 1730417 w 1730417"/>
              <a:gd name="connsiteY2" fmla="*/ 0 h 473787"/>
              <a:gd name="connsiteX0" fmla="*/ 0 w 1730417"/>
              <a:gd name="connsiteY0" fmla="*/ 23849 h 489742"/>
              <a:gd name="connsiteX1" fmla="*/ 1311317 w 1730417"/>
              <a:gd name="connsiteY1" fmla="*/ 463550 h 489742"/>
              <a:gd name="connsiteX2" fmla="*/ 1730417 w 1730417"/>
              <a:gd name="connsiteY2" fmla="*/ 0 h 489742"/>
              <a:gd name="connsiteX0" fmla="*/ 0 w 1730470"/>
              <a:gd name="connsiteY0" fmla="*/ 23849 h 489742"/>
              <a:gd name="connsiteX1" fmla="*/ 1311317 w 1730470"/>
              <a:gd name="connsiteY1" fmla="*/ 463550 h 489742"/>
              <a:gd name="connsiteX2" fmla="*/ 1730417 w 1730470"/>
              <a:gd name="connsiteY2" fmla="*/ 0 h 489742"/>
              <a:gd name="connsiteX0" fmla="*/ 0 w 1730439"/>
              <a:gd name="connsiteY0" fmla="*/ 23849 h 515113"/>
              <a:gd name="connsiteX1" fmla="*/ 926911 w 1730439"/>
              <a:gd name="connsiteY1" fmla="*/ 491471 h 515113"/>
              <a:gd name="connsiteX2" fmla="*/ 1730417 w 1730439"/>
              <a:gd name="connsiteY2" fmla="*/ 0 h 515113"/>
              <a:gd name="connsiteX0" fmla="*/ 0 w 1730442"/>
              <a:gd name="connsiteY0" fmla="*/ 23849 h 515113"/>
              <a:gd name="connsiteX1" fmla="*/ 926911 w 1730442"/>
              <a:gd name="connsiteY1" fmla="*/ 491471 h 515113"/>
              <a:gd name="connsiteX2" fmla="*/ 1730417 w 1730442"/>
              <a:gd name="connsiteY2" fmla="*/ 0 h 515113"/>
              <a:gd name="connsiteX0" fmla="*/ 0 w 1730442"/>
              <a:gd name="connsiteY0" fmla="*/ 23849 h 491471"/>
              <a:gd name="connsiteX1" fmla="*/ 926911 w 1730442"/>
              <a:gd name="connsiteY1" fmla="*/ 491471 h 491471"/>
              <a:gd name="connsiteX2" fmla="*/ 1730417 w 1730442"/>
              <a:gd name="connsiteY2" fmla="*/ 0 h 491471"/>
              <a:gd name="connsiteX0" fmla="*/ 0 w 1818304"/>
              <a:gd name="connsiteY0" fmla="*/ 23849 h 491471"/>
              <a:gd name="connsiteX1" fmla="*/ 926911 w 1818304"/>
              <a:gd name="connsiteY1" fmla="*/ 491471 h 491471"/>
              <a:gd name="connsiteX2" fmla="*/ 1818282 w 1818304"/>
              <a:gd name="connsiteY2" fmla="*/ 0 h 491471"/>
              <a:gd name="connsiteX0" fmla="*/ 0 w 1895185"/>
              <a:gd name="connsiteY0" fmla="*/ 9889 h 491471"/>
              <a:gd name="connsiteX1" fmla="*/ 1003792 w 1895185"/>
              <a:gd name="connsiteY1" fmla="*/ 491471 h 491471"/>
              <a:gd name="connsiteX2" fmla="*/ 1895163 w 1895185"/>
              <a:gd name="connsiteY2" fmla="*/ 0 h 49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185" h="491471">
                <a:moveTo>
                  <a:pt x="0" y="9889"/>
                </a:moveTo>
                <a:cubicBezTo>
                  <a:pt x="23626" y="403322"/>
                  <a:pt x="651321" y="468689"/>
                  <a:pt x="1003792" y="491471"/>
                </a:cubicBezTo>
                <a:cubicBezTo>
                  <a:pt x="1290363" y="465392"/>
                  <a:pt x="1899421" y="298756"/>
                  <a:pt x="1895163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B16875D-6C86-435D-9AE4-12D4E46A12E1}"/>
              </a:ext>
            </a:extLst>
          </p:cNvPr>
          <p:cNvSpPr/>
          <p:nvPr/>
        </p:nvSpPr>
        <p:spPr>
          <a:xfrm flipH="1">
            <a:off x="3993426" y="2342042"/>
            <a:ext cx="838004" cy="339071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730417"/>
              <a:gd name="connsiteY0" fmla="*/ 23849 h 473787"/>
              <a:gd name="connsiteX1" fmla="*/ 1311317 w 1730417"/>
              <a:gd name="connsiteY1" fmla="*/ 463550 h 473787"/>
              <a:gd name="connsiteX2" fmla="*/ 1730417 w 1730417"/>
              <a:gd name="connsiteY2" fmla="*/ 0 h 473787"/>
              <a:gd name="connsiteX0" fmla="*/ 0 w 1730417"/>
              <a:gd name="connsiteY0" fmla="*/ 23849 h 489742"/>
              <a:gd name="connsiteX1" fmla="*/ 1311317 w 1730417"/>
              <a:gd name="connsiteY1" fmla="*/ 463550 h 489742"/>
              <a:gd name="connsiteX2" fmla="*/ 1730417 w 1730417"/>
              <a:gd name="connsiteY2" fmla="*/ 0 h 489742"/>
              <a:gd name="connsiteX0" fmla="*/ 0 w 1730470"/>
              <a:gd name="connsiteY0" fmla="*/ 23849 h 489742"/>
              <a:gd name="connsiteX1" fmla="*/ 1311317 w 1730470"/>
              <a:gd name="connsiteY1" fmla="*/ 463550 h 489742"/>
              <a:gd name="connsiteX2" fmla="*/ 1730417 w 1730470"/>
              <a:gd name="connsiteY2" fmla="*/ 0 h 489742"/>
              <a:gd name="connsiteX0" fmla="*/ 0 w 1730439"/>
              <a:gd name="connsiteY0" fmla="*/ 23849 h 515113"/>
              <a:gd name="connsiteX1" fmla="*/ 926911 w 1730439"/>
              <a:gd name="connsiteY1" fmla="*/ 491471 h 515113"/>
              <a:gd name="connsiteX2" fmla="*/ 1730417 w 1730439"/>
              <a:gd name="connsiteY2" fmla="*/ 0 h 515113"/>
              <a:gd name="connsiteX0" fmla="*/ 0 w 1730442"/>
              <a:gd name="connsiteY0" fmla="*/ 23849 h 515113"/>
              <a:gd name="connsiteX1" fmla="*/ 926911 w 1730442"/>
              <a:gd name="connsiteY1" fmla="*/ 491471 h 515113"/>
              <a:gd name="connsiteX2" fmla="*/ 1730417 w 1730442"/>
              <a:gd name="connsiteY2" fmla="*/ 0 h 515113"/>
              <a:gd name="connsiteX0" fmla="*/ 0 w 1730442"/>
              <a:gd name="connsiteY0" fmla="*/ 23849 h 491471"/>
              <a:gd name="connsiteX1" fmla="*/ 926911 w 1730442"/>
              <a:gd name="connsiteY1" fmla="*/ 491471 h 491471"/>
              <a:gd name="connsiteX2" fmla="*/ 1730417 w 1730442"/>
              <a:gd name="connsiteY2" fmla="*/ 0 h 491471"/>
              <a:gd name="connsiteX0" fmla="*/ 0 w 1818304"/>
              <a:gd name="connsiteY0" fmla="*/ 23849 h 491471"/>
              <a:gd name="connsiteX1" fmla="*/ 926911 w 1818304"/>
              <a:gd name="connsiteY1" fmla="*/ 491471 h 491471"/>
              <a:gd name="connsiteX2" fmla="*/ 1818282 w 1818304"/>
              <a:gd name="connsiteY2" fmla="*/ 0 h 491471"/>
              <a:gd name="connsiteX0" fmla="*/ 0 w 1895185"/>
              <a:gd name="connsiteY0" fmla="*/ 9889 h 491471"/>
              <a:gd name="connsiteX1" fmla="*/ 1003792 w 1895185"/>
              <a:gd name="connsiteY1" fmla="*/ 491471 h 491471"/>
              <a:gd name="connsiteX2" fmla="*/ 1895163 w 1895185"/>
              <a:gd name="connsiteY2" fmla="*/ 0 h 49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185" h="491471">
                <a:moveTo>
                  <a:pt x="0" y="9889"/>
                </a:moveTo>
                <a:cubicBezTo>
                  <a:pt x="23626" y="403322"/>
                  <a:pt x="651321" y="468689"/>
                  <a:pt x="1003792" y="491471"/>
                </a:cubicBezTo>
                <a:cubicBezTo>
                  <a:pt x="1290363" y="465392"/>
                  <a:pt x="1899421" y="298756"/>
                  <a:pt x="1895163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3383BA-B160-4128-9B9B-73B7C31F7370}"/>
              </a:ext>
            </a:extLst>
          </p:cNvPr>
          <p:cNvSpPr/>
          <p:nvPr/>
        </p:nvSpPr>
        <p:spPr>
          <a:xfrm flipH="1">
            <a:off x="4117581" y="2333345"/>
            <a:ext cx="525642" cy="20963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730417"/>
              <a:gd name="connsiteY0" fmla="*/ 23849 h 473787"/>
              <a:gd name="connsiteX1" fmla="*/ 1311317 w 1730417"/>
              <a:gd name="connsiteY1" fmla="*/ 463550 h 473787"/>
              <a:gd name="connsiteX2" fmla="*/ 1730417 w 1730417"/>
              <a:gd name="connsiteY2" fmla="*/ 0 h 473787"/>
              <a:gd name="connsiteX0" fmla="*/ 0 w 1730417"/>
              <a:gd name="connsiteY0" fmla="*/ 23849 h 489742"/>
              <a:gd name="connsiteX1" fmla="*/ 1311317 w 1730417"/>
              <a:gd name="connsiteY1" fmla="*/ 463550 h 489742"/>
              <a:gd name="connsiteX2" fmla="*/ 1730417 w 1730417"/>
              <a:gd name="connsiteY2" fmla="*/ 0 h 489742"/>
              <a:gd name="connsiteX0" fmla="*/ 0 w 1730470"/>
              <a:gd name="connsiteY0" fmla="*/ 23849 h 489742"/>
              <a:gd name="connsiteX1" fmla="*/ 1311317 w 1730470"/>
              <a:gd name="connsiteY1" fmla="*/ 463550 h 489742"/>
              <a:gd name="connsiteX2" fmla="*/ 1730417 w 1730470"/>
              <a:gd name="connsiteY2" fmla="*/ 0 h 489742"/>
              <a:gd name="connsiteX0" fmla="*/ 0 w 1730439"/>
              <a:gd name="connsiteY0" fmla="*/ 23849 h 515113"/>
              <a:gd name="connsiteX1" fmla="*/ 926911 w 1730439"/>
              <a:gd name="connsiteY1" fmla="*/ 491471 h 515113"/>
              <a:gd name="connsiteX2" fmla="*/ 1730417 w 1730439"/>
              <a:gd name="connsiteY2" fmla="*/ 0 h 515113"/>
              <a:gd name="connsiteX0" fmla="*/ 0 w 1730442"/>
              <a:gd name="connsiteY0" fmla="*/ 23849 h 515113"/>
              <a:gd name="connsiteX1" fmla="*/ 926911 w 1730442"/>
              <a:gd name="connsiteY1" fmla="*/ 491471 h 515113"/>
              <a:gd name="connsiteX2" fmla="*/ 1730417 w 1730442"/>
              <a:gd name="connsiteY2" fmla="*/ 0 h 515113"/>
              <a:gd name="connsiteX0" fmla="*/ 0 w 1730442"/>
              <a:gd name="connsiteY0" fmla="*/ 23849 h 491471"/>
              <a:gd name="connsiteX1" fmla="*/ 926911 w 1730442"/>
              <a:gd name="connsiteY1" fmla="*/ 491471 h 491471"/>
              <a:gd name="connsiteX2" fmla="*/ 1730417 w 1730442"/>
              <a:gd name="connsiteY2" fmla="*/ 0 h 491471"/>
              <a:gd name="connsiteX0" fmla="*/ 0 w 1818304"/>
              <a:gd name="connsiteY0" fmla="*/ 23849 h 491471"/>
              <a:gd name="connsiteX1" fmla="*/ 926911 w 1818304"/>
              <a:gd name="connsiteY1" fmla="*/ 491471 h 491471"/>
              <a:gd name="connsiteX2" fmla="*/ 1818282 w 1818304"/>
              <a:gd name="connsiteY2" fmla="*/ 0 h 491471"/>
              <a:gd name="connsiteX0" fmla="*/ 0 w 1895185"/>
              <a:gd name="connsiteY0" fmla="*/ 9889 h 491471"/>
              <a:gd name="connsiteX1" fmla="*/ 1003792 w 1895185"/>
              <a:gd name="connsiteY1" fmla="*/ 491471 h 491471"/>
              <a:gd name="connsiteX2" fmla="*/ 1895163 w 1895185"/>
              <a:gd name="connsiteY2" fmla="*/ 0 h 49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185" h="491471">
                <a:moveTo>
                  <a:pt x="0" y="9889"/>
                </a:moveTo>
                <a:cubicBezTo>
                  <a:pt x="23626" y="403322"/>
                  <a:pt x="651321" y="468689"/>
                  <a:pt x="1003792" y="491471"/>
                </a:cubicBezTo>
                <a:cubicBezTo>
                  <a:pt x="1290363" y="465392"/>
                  <a:pt x="1899421" y="298756"/>
                  <a:pt x="1895163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4A03B3-565D-4FB5-B122-6A51B8D80F3D}"/>
              </a:ext>
            </a:extLst>
          </p:cNvPr>
          <p:cNvCxnSpPr>
            <a:cxnSpLocks/>
          </p:cNvCxnSpPr>
          <p:nvPr/>
        </p:nvCxnSpPr>
        <p:spPr>
          <a:xfrm flipH="1">
            <a:off x="2435002" y="2267518"/>
            <a:ext cx="1870682" cy="13961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9BB85E7-D0DF-443D-9EF3-F0086E537BFA}"/>
              </a:ext>
            </a:extLst>
          </p:cNvPr>
          <p:cNvSpPr/>
          <p:nvPr/>
        </p:nvSpPr>
        <p:spPr>
          <a:xfrm rot="5400000" flipV="1">
            <a:off x="4309614" y="2461562"/>
            <a:ext cx="996454" cy="74751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851692"/>
              <a:gd name="connsiteY0" fmla="*/ 1347408 h 1353334"/>
              <a:gd name="connsiteX1" fmla="*/ 641350 w 1851692"/>
              <a:gd name="connsiteY1" fmla="*/ 1277558 h 1353334"/>
              <a:gd name="connsiteX2" fmla="*/ 1851693 w 1851692"/>
              <a:gd name="connsiteY2" fmla="*/ 0 h 1353334"/>
              <a:gd name="connsiteX0" fmla="*/ 0 w 1851694"/>
              <a:gd name="connsiteY0" fmla="*/ 1347408 h 1347639"/>
              <a:gd name="connsiteX1" fmla="*/ 1134256 w 1851694"/>
              <a:gd name="connsiteY1" fmla="*/ 980558 h 1347639"/>
              <a:gd name="connsiteX2" fmla="*/ 1851693 w 1851694"/>
              <a:gd name="connsiteY2" fmla="*/ 0 h 134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1694" h="1347639">
                <a:moveTo>
                  <a:pt x="0" y="1347408"/>
                </a:moveTo>
                <a:cubicBezTo>
                  <a:pt x="232304" y="1356933"/>
                  <a:pt x="957514" y="1069458"/>
                  <a:pt x="1134256" y="980558"/>
                </a:cubicBezTo>
                <a:cubicBezTo>
                  <a:pt x="1310998" y="891658"/>
                  <a:pt x="1768085" y="131233"/>
                  <a:pt x="1851693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45362-70D4-4ECF-A7D7-46B00E6F323B}"/>
              </a:ext>
            </a:extLst>
          </p:cNvPr>
          <p:cNvSpPr/>
          <p:nvPr/>
        </p:nvSpPr>
        <p:spPr>
          <a:xfrm rot="5400000" flipV="1">
            <a:off x="4648530" y="2639174"/>
            <a:ext cx="987550" cy="383390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140BD0-2AC8-654D-A89B-040DAD24E71B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08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We Established in Part 1…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308772" y="3859669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+   Potential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271290" y="4401646"/>
            <a:ext cx="6354661" cy="75277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8472881"/>
              <a:gd name="connsiteY0" fmla="*/ 13361 h 115782"/>
              <a:gd name="connsiteX1" fmla="*/ 1023457 w 8472881"/>
              <a:gd name="connsiteY1" fmla="*/ 114029 h 115782"/>
              <a:gd name="connsiteX2" fmla="*/ 2139193 w 8472881"/>
              <a:gd name="connsiteY2" fmla="*/ 72084 h 115782"/>
              <a:gd name="connsiteX3" fmla="*/ 3103927 w 8472881"/>
              <a:gd name="connsiteY3" fmla="*/ 4972 h 115782"/>
              <a:gd name="connsiteX4" fmla="*/ 5394121 w 8472881"/>
              <a:gd name="connsiteY4" fmla="*/ 4972 h 115782"/>
              <a:gd name="connsiteX5" fmla="*/ 8472881 w 8472881"/>
              <a:gd name="connsiteY5" fmla="*/ 4972 h 115782"/>
              <a:gd name="connsiteX0" fmla="*/ 0 w 8472881"/>
              <a:gd name="connsiteY0" fmla="*/ 13361 h 73791"/>
              <a:gd name="connsiteX1" fmla="*/ 1031924 w 8472881"/>
              <a:gd name="connsiteY1" fmla="*/ 50383 h 73791"/>
              <a:gd name="connsiteX2" fmla="*/ 2139193 w 8472881"/>
              <a:gd name="connsiteY2" fmla="*/ 72084 h 73791"/>
              <a:gd name="connsiteX3" fmla="*/ 3103927 w 8472881"/>
              <a:gd name="connsiteY3" fmla="*/ 4972 h 73791"/>
              <a:gd name="connsiteX4" fmla="*/ 5394121 w 8472881"/>
              <a:gd name="connsiteY4" fmla="*/ 4972 h 73791"/>
              <a:gd name="connsiteX5" fmla="*/ 8472881 w 8472881"/>
              <a:gd name="connsiteY5" fmla="*/ 4972 h 73791"/>
              <a:gd name="connsiteX0" fmla="*/ 0 w 8472881"/>
              <a:gd name="connsiteY0" fmla="*/ 8390 h 45527"/>
              <a:gd name="connsiteX1" fmla="*/ 1031924 w 8472881"/>
              <a:gd name="connsiteY1" fmla="*/ 45412 h 45527"/>
              <a:gd name="connsiteX2" fmla="*/ 2147660 w 8472881"/>
              <a:gd name="connsiteY2" fmla="*/ 19379 h 45527"/>
              <a:gd name="connsiteX3" fmla="*/ 3103927 w 8472881"/>
              <a:gd name="connsiteY3" fmla="*/ 1 h 45527"/>
              <a:gd name="connsiteX4" fmla="*/ 5394121 w 8472881"/>
              <a:gd name="connsiteY4" fmla="*/ 1 h 45527"/>
              <a:gd name="connsiteX5" fmla="*/ 8472881 w 8472881"/>
              <a:gd name="connsiteY5" fmla="*/ 1 h 45527"/>
              <a:gd name="connsiteX0" fmla="*/ 0 w 8472881"/>
              <a:gd name="connsiteY0" fmla="*/ 8389 h 29499"/>
              <a:gd name="connsiteX1" fmla="*/ 1031924 w 8472881"/>
              <a:gd name="connsiteY1" fmla="*/ 29499 h 29499"/>
              <a:gd name="connsiteX2" fmla="*/ 2147660 w 8472881"/>
              <a:gd name="connsiteY2" fmla="*/ 19378 h 29499"/>
              <a:gd name="connsiteX3" fmla="*/ 3103927 w 8472881"/>
              <a:gd name="connsiteY3" fmla="*/ 0 h 29499"/>
              <a:gd name="connsiteX4" fmla="*/ 5394121 w 8472881"/>
              <a:gd name="connsiteY4" fmla="*/ 0 h 29499"/>
              <a:gd name="connsiteX5" fmla="*/ 8472881 w 8472881"/>
              <a:gd name="connsiteY5" fmla="*/ 0 h 29499"/>
              <a:gd name="connsiteX0" fmla="*/ 0 w 8472881"/>
              <a:gd name="connsiteY0" fmla="*/ 365563 h 376574"/>
              <a:gd name="connsiteX1" fmla="*/ 1031924 w 8472881"/>
              <a:gd name="connsiteY1" fmla="*/ 22 h 376574"/>
              <a:gd name="connsiteX2" fmla="*/ 2147660 w 8472881"/>
              <a:gd name="connsiteY2" fmla="*/ 376552 h 376574"/>
              <a:gd name="connsiteX3" fmla="*/ 3103927 w 8472881"/>
              <a:gd name="connsiteY3" fmla="*/ 357174 h 376574"/>
              <a:gd name="connsiteX4" fmla="*/ 5394121 w 8472881"/>
              <a:gd name="connsiteY4" fmla="*/ 357174 h 376574"/>
              <a:gd name="connsiteX5" fmla="*/ 8472881 w 8472881"/>
              <a:gd name="connsiteY5" fmla="*/ 357174 h 376574"/>
              <a:gd name="connsiteX0" fmla="*/ 0 w 8472881"/>
              <a:gd name="connsiteY0" fmla="*/ 390029 h 390029"/>
              <a:gd name="connsiteX1" fmla="*/ 1031924 w 8472881"/>
              <a:gd name="connsiteY1" fmla="*/ 24488 h 390029"/>
              <a:gd name="connsiteX2" fmla="*/ 2117180 w 8472881"/>
              <a:gd name="connsiteY2" fmla="*/ 46 h 390029"/>
              <a:gd name="connsiteX3" fmla="*/ 3103927 w 8472881"/>
              <a:gd name="connsiteY3" fmla="*/ 381640 h 390029"/>
              <a:gd name="connsiteX4" fmla="*/ 5394121 w 8472881"/>
              <a:gd name="connsiteY4" fmla="*/ 381640 h 390029"/>
              <a:gd name="connsiteX5" fmla="*/ 8472881 w 8472881"/>
              <a:gd name="connsiteY5" fmla="*/ 381640 h 390029"/>
              <a:gd name="connsiteX0" fmla="*/ 0 w 8472881"/>
              <a:gd name="connsiteY0" fmla="*/ 390064 h 390064"/>
              <a:gd name="connsiteX1" fmla="*/ 1031924 w 8472881"/>
              <a:gd name="connsiteY1" fmla="*/ 24523 h 390064"/>
              <a:gd name="connsiteX2" fmla="*/ 2117180 w 8472881"/>
              <a:gd name="connsiteY2" fmla="*/ 81 h 390064"/>
              <a:gd name="connsiteX3" fmla="*/ 3103927 w 8472881"/>
              <a:gd name="connsiteY3" fmla="*/ 209830 h 390064"/>
              <a:gd name="connsiteX4" fmla="*/ 5394121 w 8472881"/>
              <a:gd name="connsiteY4" fmla="*/ 381675 h 390064"/>
              <a:gd name="connsiteX5" fmla="*/ 8472881 w 8472881"/>
              <a:gd name="connsiteY5" fmla="*/ 381675 h 390064"/>
              <a:gd name="connsiteX0" fmla="*/ 0 w 8472881"/>
              <a:gd name="connsiteY0" fmla="*/ 576192 h 576192"/>
              <a:gd name="connsiteX1" fmla="*/ 1031924 w 8472881"/>
              <a:gd name="connsiteY1" fmla="*/ 210651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76192 h 576192"/>
              <a:gd name="connsiteX1" fmla="*/ 1062404 w 8472881"/>
              <a:gd name="connsiteY1" fmla="*/ 10165 h 576192"/>
              <a:gd name="connsiteX2" fmla="*/ 2132420 w 8472881"/>
              <a:gd name="connsiteY2" fmla="*/ 44 h 576192"/>
              <a:gd name="connsiteX3" fmla="*/ 3103927 w 8472881"/>
              <a:gd name="connsiteY3" fmla="*/ 395958 h 576192"/>
              <a:gd name="connsiteX4" fmla="*/ 5394121 w 8472881"/>
              <a:gd name="connsiteY4" fmla="*/ 567803 h 576192"/>
              <a:gd name="connsiteX5" fmla="*/ 8472881 w 8472881"/>
              <a:gd name="connsiteY5" fmla="*/ 567803 h 576192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385812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566046 h 566046"/>
              <a:gd name="connsiteX1" fmla="*/ 1062404 w 8472881"/>
              <a:gd name="connsiteY1" fmla="*/ 19 h 566046"/>
              <a:gd name="connsiteX2" fmla="*/ 1842860 w 8472881"/>
              <a:gd name="connsiteY2" fmla="*/ 448151 h 566046"/>
              <a:gd name="connsiteX3" fmla="*/ 3103927 w 8472881"/>
              <a:gd name="connsiteY3" fmla="*/ 471734 h 566046"/>
              <a:gd name="connsiteX4" fmla="*/ 5394121 w 8472881"/>
              <a:gd name="connsiteY4" fmla="*/ 557657 h 566046"/>
              <a:gd name="connsiteX5" fmla="*/ 8472881 w 8472881"/>
              <a:gd name="connsiteY5" fmla="*/ 557657 h 566046"/>
              <a:gd name="connsiteX0" fmla="*/ 0 w 8472881"/>
              <a:gd name="connsiteY0" fmla="*/ 118413 h 118413"/>
              <a:gd name="connsiteX1" fmla="*/ 742364 w 8472881"/>
              <a:gd name="connsiteY1" fmla="*/ 67921 h 118413"/>
              <a:gd name="connsiteX2" fmla="*/ 1842860 w 8472881"/>
              <a:gd name="connsiteY2" fmla="*/ 518 h 118413"/>
              <a:gd name="connsiteX3" fmla="*/ 3103927 w 8472881"/>
              <a:gd name="connsiteY3" fmla="*/ 24101 h 118413"/>
              <a:gd name="connsiteX4" fmla="*/ 5394121 w 8472881"/>
              <a:gd name="connsiteY4" fmla="*/ 110024 h 118413"/>
              <a:gd name="connsiteX5" fmla="*/ 8472881 w 8472881"/>
              <a:gd name="connsiteY5" fmla="*/ 110024 h 118413"/>
              <a:gd name="connsiteX0" fmla="*/ 0 w 8472881"/>
              <a:gd name="connsiteY0" fmla="*/ 94311 h 94311"/>
              <a:gd name="connsiteX1" fmla="*/ 742364 w 8472881"/>
              <a:gd name="connsiteY1" fmla="*/ 43819 h 94311"/>
              <a:gd name="connsiteX2" fmla="*/ 1842860 w 8472881"/>
              <a:gd name="connsiteY2" fmla="*/ 33697 h 94311"/>
              <a:gd name="connsiteX3" fmla="*/ 3103927 w 8472881"/>
              <a:gd name="connsiteY3" fmla="*/ -1 h 94311"/>
              <a:gd name="connsiteX4" fmla="*/ 5394121 w 8472881"/>
              <a:gd name="connsiteY4" fmla="*/ 85922 h 94311"/>
              <a:gd name="connsiteX5" fmla="*/ 8472881 w 8472881"/>
              <a:gd name="connsiteY5" fmla="*/ 85922 h 94311"/>
              <a:gd name="connsiteX0" fmla="*/ 0 w 8472881"/>
              <a:gd name="connsiteY0" fmla="*/ 94312 h 94312"/>
              <a:gd name="connsiteX1" fmla="*/ 742364 w 8472881"/>
              <a:gd name="connsiteY1" fmla="*/ 43820 h 94312"/>
              <a:gd name="connsiteX2" fmla="*/ 1842860 w 8472881"/>
              <a:gd name="connsiteY2" fmla="*/ 33698 h 94312"/>
              <a:gd name="connsiteX3" fmla="*/ 3103927 w 8472881"/>
              <a:gd name="connsiteY3" fmla="*/ 0 h 94312"/>
              <a:gd name="connsiteX4" fmla="*/ 5394121 w 8472881"/>
              <a:gd name="connsiteY4" fmla="*/ 85923 h 94312"/>
              <a:gd name="connsiteX5" fmla="*/ 8472881 w 8472881"/>
              <a:gd name="connsiteY5" fmla="*/ 85923 h 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2881" h="94312">
                <a:moveTo>
                  <a:pt x="0" y="94312"/>
                </a:moveTo>
                <a:lnTo>
                  <a:pt x="742364" y="43820"/>
                </a:lnTo>
                <a:lnTo>
                  <a:pt x="1842860" y="33698"/>
                </a:lnTo>
                <a:cubicBezTo>
                  <a:pt x="2188194" y="28782"/>
                  <a:pt x="2562850" y="3230"/>
                  <a:pt x="3103927" y="0"/>
                </a:cubicBezTo>
                <a:lnTo>
                  <a:pt x="5394121" y="85923"/>
                </a:lnTo>
                <a:lnTo>
                  <a:pt x="8472881" y="8592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54B7C8-C449-4129-B1CB-A7D2C79B0CBE}"/>
              </a:ext>
            </a:extLst>
          </p:cNvPr>
          <p:cNvSpPr txBox="1"/>
          <p:nvPr/>
        </p:nvSpPr>
        <p:spPr>
          <a:xfrm>
            <a:off x="1202718" y="4205117"/>
            <a:ext cx="1468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Potential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1FE8161-EF0F-447F-AE14-67C0D6CB5493}"/>
              </a:ext>
            </a:extLst>
          </p:cNvPr>
          <p:cNvSpPr txBox="1"/>
          <p:nvPr/>
        </p:nvSpPr>
        <p:spPr>
          <a:xfrm>
            <a:off x="1936951" y="792101"/>
            <a:ext cx="669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Our pipeline </a:t>
            </a:r>
            <a:r>
              <a:rPr lang="en-US" dirty="0"/>
              <a:t>is </a:t>
            </a:r>
            <a:r>
              <a:rPr lang="en-US" b="1" u="sng" dirty="0"/>
              <a:t>giving back</a:t>
            </a:r>
            <a:r>
              <a:rPr lang="en-US" dirty="0"/>
              <a:t> stray current somewhere.</a:t>
            </a:r>
          </a:p>
          <a:p>
            <a:r>
              <a:rPr lang="en-US" b="1" u="sng" dirty="0"/>
              <a:t>This</a:t>
            </a:r>
            <a:r>
              <a:rPr lang="en-US" dirty="0"/>
              <a:t> is where the corrosion issue occurs</a:t>
            </a:r>
          </a:p>
        </p:txBody>
      </p: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705600" y="1924336"/>
            <a:ext cx="0" cy="64741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</p:cNvCxnSpPr>
          <p:nvPr/>
        </p:nvCxnSpPr>
        <p:spPr>
          <a:xfrm flipV="1">
            <a:off x="1680583" y="2622550"/>
            <a:ext cx="4990092" cy="7693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6A4EB-0811-5045-81F8-160CC09CFCFA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4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E333-D530-47EC-956F-E127B155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Mitigation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C5E8-F7D8-4C14-8DE8-B8CE3FA5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343150"/>
            <a:ext cx="7772400" cy="11251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DC INTERFERENCE</a:t>
            </a:r>
          </a:p>
        </p:txBody>
      </p:sp>
    </p:spTree>
    <p:extLst>
      <p:ext uri="{BB962C8B-B14F-4D97-AF65-F5344CB8AC3E}">
        <p14:creationId xmlns:p14="http://schemas.microsoft.com/office/powerpoint/2010/main" val="1861182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Anodic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8772" y="1261288"/>
            <a:ext cx="10969" cy="149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04950" y="2032000"/>
            <a:ext cx="1149350" cy="74327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149350"/>
              <a:gd name="connsiteY0" fmla="*/ 742950 h 743278"/>
              <a:gd name="connsiteX1" fmla="*/ 730250 w 1149350"/>
              <a:gd name="connsiteY1" fmla="*/ 463550 h 743278"/>
              <a:gd name="connsiteX2" fmla="*/ 1149350 w 1149350"/>
              <a:gd name="connsiteY2" fmla="*/ 0 h 7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743278">
                <a:moveTo>
                  <a:pt x="0" y="742950"/>
                </a:moveTo>
                <a:cubicBezTo>
                  <a:pt x="232304" y="752475"/>
                  <a:pt x="553508" y="552450"/>
                  <a:pt x="730250" y="463550"/>
                </a:cubicBezTo>
                <a:cubicBezTo>
                  <a:pt x="906992" y="374650"/>
                  <a:pt x="1065742" y="131233"/>
                  <a:pt x="1149350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68448" y="2031999"/>
            <a:ext cx="1860550" cy="819143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75128"/>
              <a:gd name="connsiteY0" fmla="*/ 609056 h 609969"/>
              <a:gd name="connsiteX1" fmla="*/ 656028 w 1075128"/>
              <a:gd name="connsiteY1" fmla="*/ 463550 h 609969"/>
              <a:gd name="connsiteX2" fmla="*/ 1075128 w 1075128"/>
              <a:gd name="connsiteY2" fmla="*/ 0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128" h="609969">
                <a:moveTo>
                  <a:pt x="0" y="609056"/>
                </a:moveTo>
                <a:cubicBezTo>
                  <a:pt x="232304" y="618581"/>
                  <a:pt x="479286" y="552450"/>
                  <a:pt x="656028" y="463550"/>
                </a:cubicBezTo>
                <a:cubicBezTo>
                  <a:pt x="832770" y="374650"/>
                  <a:pt x="991520" y="131233"/>
                  <a:pt x="1075128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36698" y="2081246"/>
            <a:ext cx="2806701" cy="845284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82492"/>
              <a:gd name="connsiteY0" fmla="*/ 513645 h 525942"/>
              <a:gd name="connsiteX1" fmla="*/ 663392 w 1082492"/>
              <a:gd name="connsiteY1" fmla="*/ 463550 h 525942"/>
              <a:gd name="connsiteX2" fmla="*/ 1082492 w 1082492"/>
              <a:gd name="connsiteY2" fmla="*/ 0 h 5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492" h="525942">
                <a:moveTo>
                  <a:pt x="0" y="513645"/>
                </a:moveTo>
                <a:cubicBezTo>
                  <a:pt x="232304" y="523170"/>
                  <a:pt x="486650" y="552450"/>
                  <a:pt x="663392" y="463550"/>
                </a:cubicBezTo>
                <a:cubicBezTo>
                  <a:pt x="840134" y="374650"/>
                  <a:pt x="998884" y="131233"/>
                  <a:pt x="1082492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477738" y="2081244"/>
            <a:ext cx="4161061" cy="98640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93835"/>
              <a:gd name="connsiteY0" fmla="*/ 446342 h 500871"/>
              <a:gd name="connsiteX1" fmla="*/ 674735 w 1093835"/>
              <a:gd name="connsiteY1" fmla="*/ 463550 h 500871"/>
              <a:gd name="connsiteX2" fmla="*/ 1093835 w 1093835"/>
              <a:gd name="connsiteY2" fmla="*/ 0 h 50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835" h="500871">
                <a:moveTo>
                  <a:pt x="0" y="446342"/>
                </a:moveTo>
                <a:cubicBezTo>
                  <a:pt x="232304" y="455867"/>
                  <a:pt x="497993" y="552450"/>
                  <a:pt x="674735" y="463550"/>
                </a:cubicBezTo>
                <a:cubicBezTo>
                  <a:pt x="851477" y="374650"/>
                  <a:pt x="1010227" y="131233"/>
                  <a:pt x="1093835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60E9DE-187D-4980-8C2B-8999AA74D4BB}"/>
              </a:ext>
            </a:extLst>
          </p:cNvPr>
          <p:cNvSpPr/>
          <p:nvPr/>
        </p:nvSpPr>
        <p:spPr>
          <a:xfrm flipV="1">
            <a:off x="1594994" y="2961581"/>
            <a:ext cx="614806" cy="33659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9AD48-5023-4E6B-BEE0-495D1CF0094E}"/>
              </a:ext>
            </a:extLst>
          </p:cNvPr>
          <p:cNvSpPr/>
          <p:nvPr/>
        </p:nvSpPr>
        <p:spPr>
          <a:xfrm flipV="1">
            <a:off x="1594994" y="2846154"/>
            <a:ext cx="1149350" cy="452027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>
            <a:off x="1841500" y="3454400"/>
            <a:ext cx="4837032" cy="13069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F17360-AE5C-4F31-8BF5-F8E96A9E3EF3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Down the Foreign CP System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8E136-8293-4FA9-9FB6-F8FEAE77005E}"/>
              </a:ext>
            </a:extLst>
          </p:cNvPr>
          <p:cNvSpPr/>
          <p:nvPr/>
        </p:nvSpPr>
        <p:spPr>
          <a:xfrm>
            <a:off x="1327277" y="2759417"/>
            <a:ext cx="224927" cy="188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DD2A5-8682-4888-8CCD-9ADCA4FFD275}"/>
              </a:ext>
            </a:extLst>
          </p:cNvPr>
          <p:cNvSpPr/>
          <p:nvPr/>
        </p:nvSpPr>
        <p:spPr>
          <a:xfrm>
            <a:off x="608020" y="2111922"/>
            <a:ext cx="1663442" cy="1468464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04299-6F0D-4F18-A659-51C31EBCFEE4}"/>
              </a:ext>
            </a:extLst>
          </p:cNvPr>
          <p:cNvSpPr txBox="1"/>
          <p:nvPr/>
        </p:nvSpPr>
        <p:spPr>
          <a:xfrm>
            <a:off x="1169962" y="3943350"/>
            <a:ext cx="656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always practical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for foreign operator to reverse without notice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6BB780-A338-324D-93B4-FC91CDF590B8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8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1F8A-6CB6-CC93-8BA4-D72E9089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3BA8-7F82-DB07-2B7B-7F45E3CEB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 the word Interference we typically think AC Interference-buzzword last 10 years</a:t>
            </a:r>
          </a:p>
          <a:p>
            <a:r>
              <a:rPr lang="en-US" dirty="0"/>
              <a:t>Definition of interference-”the action of interfering or the process of being interfered with”</a:t>
            </a:r>
          </a:p>
          <a:p>
            <a:r>
              <a:rPr lang="en-US" dirty="0"/>
              <a:t>Definition of Interfere-”take part or intervene in an activity without invitation or necessity or to prevent a process or activity from continuing or being carried out properly.</a:t>
            </a:r>
          </a:p>
        </p:txBody>
      </p:sp>
    </p:spTree>
    <p:extLst>
      <p:ext uri="{BB962C8B-B14F-4D97-AF65-F5344CB8AC3E}">
        <p14:creationId xmlns:p14="http://schemas.microsoft.com/office/powerpoint/2010/main" val="3884659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E40F7C-1056-40BF-9C27-6C7077BD7CD7}"/>
              </a:ext>
            </a:extLst>
          </p:cNvPr>
          <p:cNvSpPr/>
          <p:nvPr/>
        </p:nvSpPr>
        <p:spPr>
          <a:xfrm>
            <a:off x="629918" y="2150947"/>
            <a:ext cx="1663442" cy="1468464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Anodic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8772" y="1261288"/>
            <a:ext cx="10969" cy="149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04950" y="2032000"/>
            <a:ext cx="1149350" cy="74327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149350"/>
              <a:gd name="connsiteY0" fmla="*/ 742950 h 743278"/>
              <a:gd name="connsiteX1" fmla="*/ 730250 w 1149350"/>
              <a:gd name="connsiteY1" fmla="*/ 463550 h 743278"/>
              <a:gd name="connsiteX2" fmla="*/ 1149350 w 1149350"/>
              <a:gd name="connsiteY2" fmla="*/ 0 h 7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743278">
                <a:moveTo>
                  <a:pt x="0" y="742950"/>
                </a:moveTo>
                <a:cubicBezTo>
                  <a:pt x="232304" y="752475"/>
                  <a:pt x="553508" y="552450"/>
                  <a:pt x="730250" y="463550"/>
                </a:cubicBezTo>
                <a:cubicBezTo>
                  <a:pt x="906992" y="374650"/>
                  <a:pt x="1065742" y="131233"/>
                  <a:pt x="1149350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68448" y="2031999"/>
            <a:ext cx="1860550" cy="819143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75128"/>
              <a:gd name="connsiteY0" fmla="*/ 609056 h 609969"/>
              <a:gd name="connsiteX1" fmla="*/ 656028 w 1075128"/>
              <a:gd name="connsiteY1" fmla="*/ 463550 h 609969"/>
              <a:gd name="connsiteX2" fmla="*/ 1075128 w 1075128"/>
              <a:gd name="connsiteY2" fmla="*/ 0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128" h="609969">
                <a:moveTo>
                  <a:pt x="0" y="609056"/>
                </a:moveTo>
                <a:cubicBezTo>
                  <a:pt x="232304" y="618581"/>
                  <a:pt x="479286" y="552450"/>
                  <a:pt x="656028" y="463550"/>
                </a:cubicBezTo>
                <a:cubicBezTo>
                  <a:pt x="832770" y="374650"/>
                  <a:pt x="991520" y="131233"/>
                  <a:pt x="1075128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36698" y="2081246"/>
            <a:ext cx="2806701" cy="845284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82492"/>
              <a:gd name="connsiteY0" fmla="*/ 513645 h 525942"/>
              <a:gd name="connsiteX1" fmla="*/ 663392 w 1082492"/>
              <a:gd name="connsiteY1" fmla="*/ 463550 h 525942"/>
              <a:gd name="connsiteX2" fmla="*/ 1082492 w 1082492"/>
              <a:gd name="connsiteY2" fmla="*/ 0 h 5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492" h="525942">
                <a:moveTo>
                  <a:pt x="0" y="513645"/>
                </a:moveTo>
                <a:cubicBezTo>
                  <a:pt x="232304" y="523170"/>
                  <a:pt x="486650" y="552450"/>
                  <a:pt x="663392" y="463550"/>
                </a:cubicBezTo>
                <a:cubicBezTo>
                  <a:pt x="840134" y="374650"/>
                  <a:pt x="998884" y="131233"/>
                  <a:pt x="1082492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477738" y="2081244"/>
            <a:ext cx="4161061" cy="98640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93835"/>
              <a:gd name="connsiteY0" fmla="*/ 446342 h 500871"/>
              <a:gd name="connsiteX1" fmla="*/ 674735 w 1093835"/>
              <a:gd name="connsiteY1" fmla="*/ 463550 h 500871"/>
              <a:gd name="connsiteX2" fmla="*/ 1093835 w 1093835"/>
              <a:gd name="connsiteY2" fmla="*/ 0 h 50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835" h="500871">
                <a:moveTo>
                  <a:pt x="0" y="446342"/>
                </a:moveTo>
                <a:cubicBezTo>
                  <a:pt x="232304" y="455867"/>
                  <a:pt x="497993" y="552450"/>
                  <a:pt x="674735" y="463550"/>
                </a:cubicBezTo>
                <a:cubicBezTo>
                  <a:pt x="851477" y="374650"/>
                  <a:pt x="1010227" y="131233"/>
                  <a:pt x="1093835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60E9DE-187D-4980-8C2B-8999AA74D4BB}"/>
              </a:ext>
            </a:extLst>
          </p:cNvPr>
          <p:cNvSpPr/>
          <p:nvPr/>
        </p:nvSpPr>
        <p:spPr>
          <a:xfrm flipV="1">
            <a:off x="1594994" y="2961581"/>
            <a:ext cx="114812" cy="175786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9AD48-5023-4E6B-BEE0-495D1CF0094E}"/>
              </a:ext>
            </a:extLst>
          </p:cNvPr>
          <p:cNvSpPr/>
          <p:nvPr/>
        </p:nvSpPr>
        <p:spPr>
          <a:xfrm flipV="1">
            <a:off x="1594994" y="2846154"/>
            <a:ext cx="355239" cy="305230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F17360-AE5C-4F31-8BF5-F8E96A9E3EF3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a “Current Collection” System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8E136-8293-4FA9-9FB6-F8FEAE77005E}"/>
              </a:ext>
            </a:extLst>
          </p:cNvPr>
          <p:cNvSpPr/>
          <p:nvPr/>
        </p:nvSpPr>
        <p:spPr>
          <a:xfrm>
            <a:off x="1327277" y="2759417"/>
            <a:ext cx="224927" cy="188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04299-6F0D-4F18-A659-51C31EBCFEE4}"/>
              </a:ext>
            </a:extLst>
          </p:cNvPr>
          <p:cNvSpPr txBox="1"/>
          <p:nvPr/>
        </p:nvSpPr>
        <p:spPr>
          <a:xfrm>
            <a:off x="1169962" y="3943350"/>
            <a:ext cx="6562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Negatively affects foreign operator CP system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D25874-FE02-4906-A34A-8F001E30E6AE}"/>
              </a:ext>
            </a:extLst>
          </p:cNvPr>
          <p:cNvSpPr/>
          <p:nvPr/>
        </p:nvSpPr>
        <p:spPr>
          <a:xfrm>
            <a:off x="910476" y="1257301"/>
            <a:ext cx="632063" cy="1917034"/>
          </a:xfrm>
          <a:custGeom>
            <a:avLst/>
            <a:gdLst>
              <a:gd name="connsiteX0" fmla="*/ 796924 w 2571936"/>
              <a:gd name="connsiteY0" fmla="*/ 0 h 2016218"/>
              <a:gd name="connsiteX1" fmla="*/ 796924 w 2571936"/>
              <a:gd name="connsiteY1" fmla="*/ 235324 h 2016218"/>
              <a:gd name="connsiteX2" fmla="*/ 171636 w 2571936"/>
              <a:gd name="connsiteY2" fmla="*/ 215153 h 2016218"/>
              <a:gd name="connsiteX3" fmla="*/ 144742 w 2571936"/>
              <a:gd name="connsiteY3" fmla="*/ 1902759 h 2016218"/>
              <a:gd name="connsiteX4" fmla="*/ 1872689 w 2571936"/>
              <a:gd name="connsiteY4" fmla="*/ 1862418 h 2016218"/>
              <a:gd name="connsiteX5" fmla="*/ 2571936 w 2571936"/>
              <a:gd name="connsiteY5" fmla="*/ 1869141 h 2016218"/>
              <a:gd name="connsiteX0" fmla="*/ 780228 w 2555240"/>
              <a:gd name="connsiteY0" fmla="*/ 0 h 2031316"/>
              <a:gd name="connsiteX1" fmla="*/ 780228 w 2555240"/>
              <a:gd name="connsiteY1" fmla="*/ 235324 h 2031316"/>
              <a:gd name="connsiteX2" fmla="*/ 154940 w 2555240"/>
              <a:gd name="connsiteY2" fmla="*/ 215153 h 2031316"/>
              <a:gd name="connsiteX3" fmla="*/ 128046 w 2555240"/>
              <a:gd name="connsiteY3" fmla="*/ 1902759 h 2031316"/>
              <a:gd name="connsiteX4" fmla="*/ 1627393 w 2555240"/>
              <a:gd name="connsiteY4" fmla="*/ 1909483 h 2031316"/>
              <a:gd name="connsiteX5" fmla="*/ 2555240 w 2555240"/>
              <a:gd name="connsiteY5" fmla="*/ 1869141 h 2031316"/>
              <a:gd name="connsiteX0" fmla="*/ 667965 w 2442977"/>
              <a:gd name="connsiteY0" fmla="*/ 0 h 1964846"/>
              <a:gd name="connsiteX1" fmla="*/ 667965 w 2442977"/>
              <a:gd name="connsiteY1" fmla="*/ 235324 h 1964846"/>
              <a:gd name="connsiteX2" fmla="*/ 42677 w 2442977"/>
              <a:gd name="connsiteY2" fmla="*/ 215153 h 1964846"/>
              <a:gd name="connsiteX3" fmla="*/ 217489 w 2442977"/>
              <a:gd name="connsiteY3" fmla="*/ 1801906 h 1964846"/>
              <a:gd name="connsiteX4" fmla="*/ 1515130 w 2442977"/>
              <a:gd name="connsiteY4" fmla="*/ 1909483 h 1964846"/>
              <a:gd name="connsiteX5" fmla="*/ 2442977 w 2442977"/>
              <a:gd name="connsiteY5" fmla="*/ 1869141 h 1964846"/>
              <a:gd name="connsiteX0" fmla="*/ 667965 w 2442977"/>
              <a:gd name="connsiteY0" fmla="*/ 0 h 1957597"/>
              <a:gd name="connsiteX1" fmla="*/ 667965 w 2442977"/>
              <a:gd name="connsiteY1" fmla="*/ 235324 h 1957597"/>
              <a:gd name="connsiteX2" fmla="*/ 42677 w 2442977"/>
              <a:gd name="connsiteY2" fmla="*/ 322729 h 1957597"/>
              <a:gd name="connsiteX3" fmla="*/ 217489 w 2442977"/>
              <a:gd name="connsiteY3" fmla="*/ 1801906 h 1957597"/>
              <a:gd name="connsiteX4" fmla="*/ 1515130 w 2442977"/>
              <a:gd name="connsiteY4" fmla="*/ 1909483 h 1957597"/>
              <a:gd name="connsiteX5" fmla="*/ 2442977 w 2442977"/>
              <a:gd name="connsiteY5" fmla="*/ 1869141 h 1957597"/>
              <a:gd name="connsiteX0" fmla="*/ 662496 w 2437508"/>
              <a:gd name="connsiteY0" fmla="*/ 0 h 1957597"/>
              <a:gd name="connsiteX1" fmla="*/ 588537 w 2437508"/>
              <a:gd name="connsiteY1" fmla="*/ 181536 h 1957597"/>
              <a:gd name="connsiteX2" fmla="*/ 37208 w 2437508"/>
              <a:gd name="connsiteY2" fmla="*/ 322729 h 1957597"/>
              <a:gd name="connsiteX3" fmla="*/ 212020 w 2437508"/>
              <a:gd name="connsiteY3" fmla="*/ 1801906 h 1957597"/>
              <a:gd name="connsiteX4" fmla="*/ 1509661 w 2437508"/>
              <a:gd name="connsiteY4" fmla="*/ 1909483 h 1957597"/>
              <a:gd name="connsiteX5" fmla="*/ 2437508 w 2437508"/>
              <a:gd name="connsiteY5" fmla="*/ 1869141 h 1957597"/>
              <a:gd name="connsiteX0" fmla="*/ 662496 w 2437508"/>
              <a:gd name="connsiteY0" fmla="*/ 0 h 1957597"/>
              <a:gd name="connsiteX1" fmla="*/ 588537 w 2437508"/>
              <a:gd name="connsiteY1" fmla="*/ 181536 h 1957597"/>
              <a:gd name="connsiteX2" fmla="*/ 37208 w 2437508"/>
              <a:gd name="connsiteY2" fmla="*/ 322729 h 1957597"/>
              <a:gd name="connsiteX3" fmla="*/ 212020 w 2437508"/>
              <a:gd name="connsiteY3" fmla="*/ 1801906 h 1957597"/>
              <a:gd name="connsiteX4" fmla="*/ 1509661 w 2437508"/>
              <a:gd name="connsiteY4" fmla="*/ 1909483 h 1957597"/>
              <a:gd name="connsiteX5" fmla="*/ 2437508 w 2437508"/>
              <a:gd name="connsiteY5" fmla="*/ 1869141 h 1957597"/>
              <a:gd name="connsiteX0" fmla="*/ 635117 w 2410129"/>
              <a:gd name="connsiteY0" fmla="*/ 0 h 1957597"/>
              <a:gd name="connsiteX1" fmla="*/ 561158 w 2410129"/>
              <a:gd name="connsiteY1" fmla="*/ 181536 h 1957597"/>
              <a:gd name="connsiteX2" fmla="*/ 9829 w 2410129"/>
              <a:gd name="connsiteY2" fmla="*/ 322729 h 1957597"/>
              <a:gd name="connsiteX3" fmla="*/ 184641 w 2410129"/>
              <a:gd name="connsiteY3" fmla="*/ 1801906 h 1957597"/>
              <a:gd name="connsiteX4" fmla="*/ 1482282 w 2410129"/>
              <a:gd name="connsiteY4" fmla="*/ 1909483 h 1957597"/>
              <a:gd name="connsiteX5" fmla="*/ 2410129 w 2410129"/>
              <a:gd name="connsiteY5" fmla="*/ 1869141 h 1957597"/>
              <a:gd name="connsiteX0" fmla="*/ 635117 w 2410129"/>
              <a:gd name="connsiteY0" fmla="*/ 0 h 1963280"/>
              <a:gd name="connsiteX1" fmla="*/ 561158 w 2410129"/>
              <a:gd name="connsiteY1" fmla="*/ 181536 h 1963280"/>
              <a:gd name="connsiteX2" fmla="*/ 9829 w 2410129"/>
              <a:gd name="connsiteY2" fmla="*/ 238253 h 1963280"/>
              <a:gd name="connsiteX3" fmla="*/ 184641 w 2410129"/>
              <a:gd name="connsiteY3" fmla="*/ 1801906 h 1963280"/>
              <a:gd name="connsiteX4" fmla="*/ 1482282 w 2410129"/>
              <a:gd name="connsiteY4" fmla="*/ 1909483 h 1963280"/>
              <a:gd name="connsiteX5" fmla="*/ 2410129 w 2410129"/>
              <a:gd name="connsiteY5" fmla="*/ 1869141 h 1963280"/>
              <a:gd name="connsiteX0" fmla="*/ 667574 w 2442586"/>
              <a:gd name="connsiteY0" fmla="*/ 0 h 1963280"/>
              <a:gd name="connsiteX1" fmla="*/ 662304 w 2442586"/>
              <a:gd name="connsiteY1" fmla="*/ 202655 h 1963280"/>
              <a:gd name="connsiteX2" fmla="*/ 42286 w 2442586"/>
              <a:gd name="connsiteY2" fmla="*/ 238253 h 1963280"/>
              <a:gd name="connsiteX3" fmla="*/ 217098 w 2442586"/>
              <a:gd name="connsiteY3" fmla="*/ 1801906 h 1963280"/>
              <a:gd name="connsiteX4" fmla="*/ 1514739 w 2442586"/>
              <a:gd name="connsiteY4" fmla="*/ 1909483 h 1963280"/>
              <a:gd name="connsiteX5" fmla="*/ 2442586 w 2442586"/>
              <a:gd name="connsiteY5" fmla="*/ 1869141 h 1963280"/>
              <a:gd name="connsiteX0" fmla="*/ 667574 w 2442586"/>
              <a:gd name="connsiteY0" fmla="*/ 0 h 1963280"/>
              <a:gd name="connsiteX1" fmla="*/ 662304 w 2442586"/>
              <a:gd name="connsiteY1" fmla="*/ 202655 h 1963280"/>
              <a:gd name="connsiteX2" fmla="*/ 42286 w 2442586"/>
              <a:gd name="connsiteY2" fmla="*/ 238253 h 1963280"/>
              <a:gd name="connsiteX3" fmla="*/ 217098 w 2442586"/>
              <a:gd name="connsiteY3" fmla="*/ 1801906 h 1963280"/>
              <a:gd name="connsiteX4" fmla="*/ 1514739 w 2442586"/>
              <a:gd name="connsiteY4" fmla="*/ 1909483 h 1963280"/>
              <a:gd name="connsiteX5" fmla="*/ 2442586 w 2442586"/>
              <a:gd name="connsiteY5" fmla="*/ 1869141 h 1963280"/>
              <a:gd name="connsiteX0" fmla="*/ 635244 w 2410256"/>
              <a:gd name="connsiteY0" fmla="*/ 0 h 1963280"/>
              <a:gd name="connsiteX1" fmla="*/ 629974 w 2410256"/>
              <a:gd name="connsiteY1" fmla="*/ 202655 h 1963280"/>
              <a:gd name="connsiteX2" fmla="*/ 9956 w 2410256"/>
              <a:gd name="connsiteY2" fmla="*/ 238253 h 1963280"/>
              <a:gd name="connsiteX3" fmla="*/ 184768 w 2410256"/>
              <a:gd name="connsiteY3" fmla="*/ 1801906 h 1963280"/>
              <a:gd name="connsiteX4" fmla="*/ 1482409 w 2410256"/>
              <a:gd name="connsiteY4" fmla="*/ 1909483 h 1963280"/>
              <a:gd name="connsiteX5" fmla="*/ 2410256 w 2410256"/>
              <a:gd name="connsiteY5" fmla="*/ 1869141 h 1963280"/>
              <a:gd name="connsiteX0" fmla="*/ 635244 w 2410256"/>
              <a:gd name="connsiteY0" fmla="*/ 0 h 1964463"/>
              <a:gd name="connsiteX1" fmla="*/ 629974 w 2410256"/>
              <a:gd name="connsiteY1" fmla="*/ 202655 h 1964463"/>
              <a:gd name="connsiteX2" fmla="*/ 9956 w 2410256"/>
              <a:gd name="connsiteY2" fmla="*/ 220800 h 1964463"/>
              <a:gd name="connsiteX3" fmla="*/ 184768 w 2410256"/>
              <a:gd name="connsiteY3" fmla="*/ 1801906 h 1964463"/>
              <a:gd name="connsiteX4" fmla="*/ 1482409 w 2410256"/>
              <a:gd name="connsiteY4" fmla="*/ 1909483 h 1964463"/>
              <a:gd name="connsiteX5" fmla="*/ 2410256 w 2410256"/>
              <a:gd name="connsiteY5" fmla="*/ 1869141 h 1964463"/>
              <a:gd name="connsiteX0" fmla="*/ 711108 w 2486120"/>
              <a:gd name="connsiteY0" fmla="*/ 0 h 2010570"/>
              <a:gd name="connsiteX1" fmla="*/ 705838 w 2486120"/>
              <a:gd name="connsiteY1" fmla="*/ 202655 h 2010570"/>
              <a:gd name="connsiteX2" fmla="*/ 85820 w 2486120"/>
              <a:gd name="connsiteY2" fmla="*/ 220800 h 2010570"/>
              <a:gd name="connsiteX3" fmla="*/ 165757 w 2486120"/>
              <a:gd name="connsiteY3" fmla="*/ 1874209 h 2010570"/>
              <a:gd name="connsiteX4" fmla="*/ 1558273 w 2486120"/>
              <a:gd name="connsiteY4" fmla="*/ 1909483 h 2010570"/>
              <a:gd name="connsiteX5" fmla="*/ 2486120 w 2486120"/>
              <a:gd name="connsiteY5" fmla="*/ 1869141 h 2010570"/>
              <a:gd name="connsiteX0" fmla="*/ 655880 w 2430892"/>
              <a:gd name="connsiteY0" fmla="*/ 0 h 1910070"/>
              <a:gd name="connsiteX1" fmla="*/ 650610 w 2430892"/>
              <a:gd name="connsiteY1" fmla="*/ 202655 h 1910070"/>
              <a:gd name="connsiteX2" fmla="*/ 30592 w 2430892"/>
              <a:gd name="connsiteY2" fmla="*/ 220800 h 1910070"/>
              <a:gd name="connsiteX3" fmla="*/ 110529 w 2430892"/>
              <a:gd name="connsiteY3" fmla="*/ 1874209 h 1910070"/>
              <a:gd name="connsiteX4" fmla="*/ 1503045 w 2430892"/>
              <a:gd name="connsiteY4" fmla="*/ 1909483 h 1910070"/>
              <a:gd name="connsiteX5" fmla="*/ 2430892 w 2430892"/>
              <a:gd name="connsiteY5" fmla="*/ 1869141 h 1910070"/>
              <a:gd name="connsiteX0" fmla="*/ 626989 w 2402001"/>
              <a:gd name="connsiteY0" fmla="*/ 0 h 1910070"/>
              <a:gd name="connsiteX1" fmla="*/ 621719 w 2402001"/>
              <a:gd name="connsiteY1" fmla="*/ 202655 h 1910070"/>
              <a:gd name="connsiteX2" fmla="*/ 1701 w 2402001"/>
              <a:gd name="connsiteY2" fmla="*/ 220800 h 1910070"/>
              <a:gd name="connsiteX3" fmla="*/ 81638 w 2402001"/>
              <a:gd name="connsiteY3" fmla="*/ 1874209 h 1910070"/>
              <a:gd name="connsiteX4" fmla="*/ 1474154 w 2402001"/>
              <a:gd name="connsiteY4" fmla="*/ 1909483 h 1910070"/>
              <a:gd name="connsiteX5" fmla="*/ 2402001 w 2402001"/>
              <a:gd name="connsiteY5" fmla="*/ 1869141 h 1910070"/>
              <a:gd name="connsiteX0" fmla="*/ 626989 w 2402001"/>
              <a:gd name="connsiteY0" fmla="*/ 0 h 1910070"/>
              <a:gd name="connsiteX1" fmla="*/ 621719 w 2402001"/>
              <a:gd name="connsiteY1" fmla="*/ 202655 h 1910070"/>
              <a:gd name="connsiteX2" fmla="*/ 1701 w 2402001"/>
              <a:gd name="connsiteY2" fmla="*/ 220800 h 1910070"/>
              <a:gd name="connsiteX3" fmla="*/ 81638 w 2402001"/>
              <a:gd name="connsiteY3" fmla="*/ 1874209 h 1910070"/>
              <a:gd name="connsiteX4" fmla="*/ 1474154 w 2402001"/>
              <a:gd name="connsiteY4" fmla="*/ 1909483 h 1910070"/>
              <a:gd name="connsiteX5" fmla="*/ 2402001 w 2402001"/>
              <a:gd name="connsiteY5" fmla="*/ 1869141 h 1910070"/>
              <a:gd name="connsiteX0" fmla="*/ 626989 w 1474154"/>
              <a:gd name="connsiteY0" fmla="*/ 0 h 1910070"/>
              <a:gd name="connsiteX1" fmla="*/ 621719 w 1474154"/>
              <a:gd name="connsiteY1" fmla="*/ 202655 h 1910070"/>
              <a:gd name="connsiteX2" fmla="*/ 1701 w 1474154"/>
              <a:gd name="connsiteY2" fmla="*/ 220800 h 1910070"/>
              <a:gd name="connsiteX3" fmla="*/ 81638 w 1474154"/>
              <a:gd name="connsiteY3" fmla="*/ 1874209 h 1910070"/>
              <a:gd name="connsiteX4" fmla="*/ 1474154 w 1474154"/>
              <a:gd name="connsiteY4" fmla="*/ 1909483 h 1910070"/>
              <a:gd name="connsiteX0" fmla="*/ 626989 w 650316"/>
              <a:gd name="connsiteY0" fmla="*/ 0 h 1874209"/>
              <a:gd name="connsiteX1" fmla="*/ 621719 w 650316"/>
              <a:gd name="connsiteY1" fmla="*/ 202655 h 1874209"/>
              <a:gd name="connsiteX2" fmla="*/ 1701 w 650316"/>
              <a:gd name="connsiteY2" fmla="*/ 220800 h 1874209"/>
              <a:gd name="connsiteX3" fmla="*/ 81638 w 650316"/>
              <a:gd name="connsiteY3" fmla="*/ 1874209 h 1874209"/>
              <a:gd name="connsiteX0" fmla="*/ 626989 w 650316"/>
              <a:gd name="connsiteY0" fmla="*/ 0 h 1874209"/>
              <a:gd name="connsiteX1" fmla="*/ 621719 w 650316"/>
              <a:gd name="connsiteY1" fmla="*/ 202655 h 1874209"/>
              <a:gd name="connsiteX2" fmla="*/ 1701 w 650316"/>
              <a:gd name="connsiteY2" fmla="*/ 220800 h 1874209"/>
              <a:gd name="connsiteX3" fmla="*/ 81638 w 650316"/>
              <a:gd name="connsiteY3" fmla="*/ 1874209 h 1874209"/>
              <a:gd name="connsiteX0" fmla="*/ 626989 w 650316"/>
              <a:gd name="connsiteY0" fmla="*/ 0 h 1874209"/>
              <a:gd name="connsiteX1" fmla="*/ 621719 w 650316"/>
              <a:gd name="connsiteY1" fmla="*/ 202655 h 1874209"/>
              <a:gd name="connsiteX2" fmla="*/ 1701 w 650316"/>
              <a:gd name="connsiteY2" fmla="*/ 220800 h 1874209"/>
              <a:gd name="connsiteX3" fmla="*/ 81638 w 650316"/>
              <a:gd name="connsiteY3" fmla="*/ 1874209 h 1874209"/>
              <a:gd name="connsiteX0" fmla="*/ 665841 w 689168"/>
              <a:gd name="connsiteY0" fmla="*/ 0 h 2007181"/>
              <a:gd name="connsiteX1" fmla="*/ 660571 w 689168"/>
              <a:gd name="connsiteY1" fmla="*/ 202655 h 2007181"/>
              <a:gd name="connsiteX2" fmla="*/ 40553 w 689168"/>
              <a:gd name="connsiteY2" fmla="*/ 220800 h 2007181"/>
              <a:gd name="connsiteX3" fmla="*/ 81567 w 689168"/>
              <a:gd name="connsiteY3" fmla="*/ 2007181 h 2007181"/>
              <a:gd name="connsiteX0" fmla="*/ 673037 w 696364"/>
              <a:gd name="connsiteY0" fmla="*/ 0 h 2007181"/>
              <a:gd name="connsiteX1" fmla="*/ 667767 w 696364"/>
              <a:gd name="connsiteY1" fmla="*/ 202655 h 2007181"/>
              <a:gd name="connsiteX2" fmla="*/ 47749 w 696364"/>
              <a:gd name="connsiteY2" fmla="*/ 220800 h 2007181"/>
              <a:gd name="connsiteX3" fmla="*/ 88763 w 696364"/>
              <a:gd name="connsiteY3" fmla="*/ 2007181 h 2007181"/>
              <a:gd name="connsiteX0" fmla="*/ 625289 w 648616"/>
              <a:gd name="connsiteY0" fmla="*/ 0 h 2007181"/>
              <a:gd name="connsiteX1" fmla="*/ 620019 w 648616"/>
              <a:gd name="connsiteY1" fmla="*/ 202655 h 2007181"/>
              <a:gd name="connsiteX2" fmla="*/ 1 w 648616"/>
              <a:gd name="connsiteY2" fmla="*/ 220800 h 2007181"/>
              <a:gd name="connsiteX3" fmla="*/ 41015 w 648616"/>
              <a:gd name="connsiteY3" fmla="*/ 2007181 h 2007181"/>
              <a:gd name="connsiteX0" fmla="*/ 665841 w 689168"/>
              <a:gd name="connsiteY0" fmla="*/ 0 h 2007181"/>
              <a:gd name="connsiteX1" fmla="*/ 660571 w 689168"/>
              <a:gd name="connsiteY1" fmla="*/ 209303 h 2007181"/>
              <a:gd name="connsiteX2" fmla="*/ 40553 w 689168"/>
              <a:gd name="connsiteY2" fmla="*/ 220800 h 2007181"/>
              <a:gd name="connsiteX3" fmla="*/ 81567 w 689168"/>
              <a:gd name="connsiteY3" fmla="*/ 2007181 h 2007181"/>
              <a:gd name="connsiteX0" fmla="*/ 665841 w 687629"/>
              <a:gd name="connsiteY0" fmla="*/ 0 h 2007181"/>
              <a:gd name="connsiteX1" fmla="*/ 660571 w 687629"/>
              <a:gd name="connsiteY1" fmla="*/ 209303 h 2007181"/>
              <a:gd name="connsiteX2" fmla="*/ 40553 w 687629"/>
              <a:gd name="connsiteY2" fmla="*/ 220800 h 2007181"/>
              <a:gd name="connsiteX3" fmla="*/ 81567 w 687629"/>
              <a:gd name="connsiteY3" fmla="*/ 2007181 h 2007181"/>
              <a:gd name="connsiteX0" fmla="*/ 665841 w 722823"/>
              <a:gd name="connsiteY0" fmla="*/ 0 h 2007181"/>
              <a:gd name="connsiteX1" fmla="*/ 660571 w 722823"/>
              <a:gd name="connsiteY1" fmla="*/ 209303 h 2007181"/>
              <a:gd name="connsiteX2" fmla="*/ 40553 w 722823"/>
              <a:gd name="connsiteY2" fmla="*/ 220800 h 2007181"/>
              <a:gd name="connsiteX3" fmla="*/ 81567 w 722823"/>
              <a:gd name="connsiteY3" fmla="*/ 2007181 h 2007181"/>
              <a:gd name="connsiteX0" fmla="*/ 625339 w 682321"/>
              <a:gd name="connsiteY0" fmla="*/ 0 h 2007181"/>
              <a:gd name="connsiteX1" fmla="*/ 620069 w 682321"/>
              <a:gd name="connsiteY1" fmla="*/ 209303 h 2007181"/>
              <a:gd name="connsiteX2" fmla="*/ 51 w 682321"/>
              <a:gd name="connsiteY2" fmla="*/ 220800 h 2007181"/>
              <a:gd name="connsiteX3" fmla="*/ 41065 w 682321"/>
              <a:gd name="connsiteY3" fmla="*/ 2007181 h 2007181"/>
              <a:gd name="connsiteX0" fmla="*/ 642229 w 699211"/>
              <a:gd name="connsiteY0" fmla="*/ 0 h 2007181"/>
              <a:gd name="connsiteX1" fmla="*/ 636959 w 699211"/>
              <a:gd name="connsiteY1" fmla="*/ 209303 h 2007181"/>
              <a:gd name="connsiteX2" fmla="*/ 16941 w 699211"/>
              <a:gd name="connsiteY2" fmla="*/ 220800 h 2007181"/>
              <a:gd name="connsiteX3" fmla="*/ 57955 w 699211"/>
              <a:gd name="connsiteY3" fmla="*/ 2007181 h 2007181"/>
              <a:gd name="connsiteX0" fmla="*/ 642229 w 664513"/>
              <a:gd name="connsiteY0" fmla="*/ 0 h 2007181"/>
              <a:gd name="connsiteX1" fmla="*/ 636959 w 664513"/>
              <a:gd name="connsiteY1" fmla="*/ 209303 h 2007181"/>
              <a:gd name="connsiteX2" fmla="*/ 16941 w 664513"/>
              <a:gd name="connsiteY2" fmla="*/ 220800 h 2007181"/>
              <a:gd name="connsiteX3" fmla="*/ 57955 w 664513"/>
              <a:gd name="connsiteY3" fmla="*/ 2007181 h 2007181"/>
              <a:gd name="connsiteX0" fmla="*/ 642229 w 674363"/>
              <a:gd name="connsiteY0" fmla="*/ 0 h 2007181"/>
              <a:gd name="connsiteX1" fmla="*/ 636959 w 674363"/>
              <a:gd name="connsiteY1" fmla="*/ 209303 h 2007181"/>
              <a:gd name="connsiteX2" fmla="*/ 16941 w 674363"/>
              <a:gd name="connsiteY2" fmla="*/ 220800 h 2007181"/>
              <a:gd name="connsiteX3" fmla="*/ 57955 w 674363"/>
              <a:gd name="connsiteY3" fmla="*/ 2007181 h 2007181"/>
              <a:gd name="connsiteX0" fmla="*/ 642229 w 682931"/>
              <a:gd name="connsiteY0" fmla="*/ 0 h 2007181"/>
              <a:gd name="connsiteX1" fmla="*/ 636959 w 682931"/>
              <a:gd name="connsiteY1" fmla="*/ 209303 h 2007181"/>
              <a:gd name="connsiteX2" fmla="*/ 16941 w 682931"/>
              <a:gd name="connsiteY2" fmla="*/ 220800 h 2007181"/>
              <a:gd name="connsiteX3" fmla="*/ 57955 w 682931"/>
              <a:gd name="connsiteY3" fmla="*/ 2007181 h 2007181"/>
              <a:gd name="connsiteX0" fmla="*/ 642229 w 683850"/>
              <a:gd name="connsiteY0" fmla="*/ 0 h 2007181"/>
              <a:gd name="connsiteX1" fmla="*/ 636959 w 683850"/>
              <a:gd name="connsiteY1" fmla="*/ 209303 h 2007181"/>
              <a:gd name="connsiteX2" fmla="*/ 16941 w 683850"/>
              <a:gd name="connsiteY2" fmla="*/ 220800 h 2007181"/>
              <a:gd name="connsiteX3" fmla="*/ 57955 w 683850"/>
              <a:gd name="connsiteY3" fmla="*/ 2007181 h 2007181"/>
              <a:gd name="connsiteX0" fmla="*/ 642229 w 671518"/>
              <a:gd name="connsiteY0" fmla="*/ 0 h 2007181"/>
              <a:gd name="connsiteX1" fmla="*/ 636959 w 671518"/>
              <a:gd name="connsiteY1" fmla="*/ 209303 h 2007181"/>
              <a:gd name="connsiteX2" fmla="*/ 16941 w 671518"/>
              <a:gd name="connsiteY2" fmla="*/ 220800 h 2007181"/>
              <a:gd name="connsiteX3" fmla="*/ 57955 w 671518"/>
              <a:gd name="connsiteY3" fmla="*/ 2007181 h 2007181"/>
              <a:gd name="connsiteX0" fmla="*/ 642229 w 663762"/>
              <a:gd name="connsiteY0" fmla="*/ 0 h 2007181"/>
              <a:gd name="connsiteX1" fmla="*/ 636959 w 663762"/>
              <a:gd name="connsiteY1" fmla="*/ 209303 h 2007181"/>
              <a:gd name="connsiteX2" fmla="*/ 16941 w 663762"/>
              <a:gd name="connsiteY2" fmla="*/ 220800 h 2007181"/>
              <a:gd name="connsiteX3" fmla="*/ 57955 w 663762"/>
              <a:gd name="connsiteY3" fmla="*/ 2007181 h 2007181"/>
              <a:gd name="connsiteX0" fmla="*/ 642229 w 645716"/>
              <a:gd name="connsiteY0" fmla="*/ 0 h 2007181"/>
              <a:gd name="connsiteX1" fmla="*/ 636959 w 645716"/>
              <a:gd name="connsiteY1" fmla="*/ 209303 h 2007181"/>
              <a:gd name="connsiteX2" fmla="*/ 16941 w 645716"/>
              <a:gd name="connsiteY2" fmla="*/ 220800 h 2007181"/>
              <a:gd name="connsiteX3" fmla="*/ 57955 w 645716"/>
              <a:gd name="connsiteY3" fmla="*/ 2007181 h 20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16" h="2007181">
                <a:moveTo>
                  <a:pt x="642229" y="0"/>
                </a:moveTo>
                <a:cubicBezTo>
                  <a:pt x="652981" y="117185"/>
                  <a:pt x="635282" y="185220"/>
                  <a:pt x="636959" y="209303"/>
                </a:cubicBezTo>
                <a:cubicBezTo>
                  <a:pt x="638636" y="233386"/>
                  <a:pt x="52368" y="220200"/>
                  <a:pt x="16941" y="220800"/>
                </a:cubicBezTo>
                <a:cubicBezTo>
                  <a:pt x="-25904" y="221526"/>
                  <a:pt x="21757" y="2002483"/>
                  <a:pt x="57955" y="2007181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ECFDA3-8ADB-4A5C-8A1D-7260C61478B2}"/>
              </a:ext>
            </a:extLst>
          </p:cNvPr>
          <p:cNvCxnSpPr>
            <a:stCxn id="11" idx="3"/>
          </p:cNvCxnSpPr>
          <p:nvPr/>
        </p:nvCxnSpPr>
        <p:spPr>
          <a:xfrm>
            <a:off x="967206" y="3174335"/>
            <a:ext cx="17771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967206" y="3174335"/>
            <a:ext cx="1623594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C10F67C-944C-4988-AFBD-846DE7DD8B0E}"/>
              </a:ext>
            </a:extLst>
          </p:cNvPr>
          <p:cNvCxnSpPr>
            <a:cxnSpLocks/>
            <a:stCxn id="11" idx="3"/>
          </p:cNvCxnSpPr>
          <p:nvPr/>
        </p:nvCxnSpPr>
        <p:spPr>
          <a:xfrm flipH="1" flipV="1">
            <a:off x="910476" y="1657350"/>
            <a:ext cx="56730" cy="1516985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11068E-EF7F-49FD-88C8-B584909F8768}"/>
              </a:ext>
            </a:extLst>
          </p:cNvPr>
          <p:cNvSpPr/>
          <p:nvPr/>
        </p:nvSpPr>
        <p:spPr>
          <a:xfrm flipV="1">
            <a:off x="1559124" y="2851142"/>
            <a:ext cx="650676" cy="305230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12B4F8B-6BA0-4778-B85A-0B58C1D21FAF}"/>
              </a:ext>
            </a:extLst>
          </p:cNvPr>
          <p:cNvSpPr/>
          <p:nvPr/>
        </p:nvSpPr>
        <p:spPr>
          <a:xfrm flipV="1">
            <a:off x="1585032" y="2846154"/>
            <a:ext cx="932543" cy="305230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DADFEE-9CC4-1843-AB0E-8FFD06BB096A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8" grpId="0" animBg="1"/>
      <p:bldP spid="39" grpId="0" animBg="1"/>
      <p:bldP spid="42" grpId="0" animBg="1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DD2A5-8682-4888-8CCD-9ADCA4FFD275}"/>
              </a:ext>
            </a:extLst>
          </p:cNvPr>
          <p:cNvSpPr/>
          <p:nvPr/>
        </p:nvSpPr>
        <p:spPr>
          <a:xfrm>
            <a:off x="608020" y="2111922"/>
            <a:ext cx="1663442" cy="1468464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Anodic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8772" y="1261288"/>
            <a:ext cx="10969" cy="149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04950" y="2032000"/>
            <a:ext cx="1149350" cy="74327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149350"/>
              <a:gd name="connsiteY0" fmla="*/ 742950 h 743278"/>
              <a:gd name="connsiteX1" fmla="*/ 730250 w 1149350"/>
              <a:gd name="connsiteY1" fmla="*/ 463550 h 743278"/>
              <a:gd name="connsiteX2" fmla="*/ 1149350 w 1149350"/>
              <a:gd name="connsiteY2" fmla="*/ 0 h 7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743278">
                <a:moveTo>
                  <a:pt x="0" y="742950"/>
                </a:moveTo>
                <a:cubicBezTo>
                  <a:pt x="232304" y="752475"/>
                  <a:pt x="553508" y="552450"/>
                  <a:pt x="730250" y="463550"/>
                </a:cubicBezTo>
                <a:cubicBezTo>
                  <a:pt x="906992" y="374650"/>
                  <a:pt x="1065742" y="131233"/>
                  <a:pt x="1149350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68448" y="2031999"/>
            <a:ext cx="1860550" cy="819143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75128"/>
              <a:gd name="connsiteY0" fmla="*/ 609056 h 609969"/>
              <a:gd name="connsiteX1" fmla="*/ 656028 w 1075128"/>
              <a:gd name="connsiteY1" fmla="*/ 463550 h 609969"/>
              <a:gd name="connsiteX2" fmla="*/ 1075128 w 1075128"/>
              <a:gd name="connsiteY2" fmla="*/ 0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128" h="609969">
                <a:moveTo>
                  <a:pt x="0" y="609056"/>
                </a:moveTo>
                <a:cubicBezTo>
                  <a:pt x="232304" y="618581"/>
                  <a:pt x="479286" y="552450"/>
                  <a:pt x="656028" y="463550"/>
                </a:cubicBezTo>
                <a:cubicBezTo>
                  <a:pt x="832770" y="374650"/>
                  <a:pt x="991520" y="131233"/>
                  <a:pt x="1075128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36698" y="2081246"/>
            <a:ext cx="2806701" cy="845284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82492"/>
              <a:gd name="connsiteY0" fmla="*/ 513645 h 525942"/>
              <a:gd name="connsiteX1" fmla="*/ 663392 w 1082492"/>
              <a:gd name="connsiteY1" fmla="*/ 463550 h 525942"/>
              <a:gd name="connsiteX2" fmla="*/ 1082492 w 1082492"/>
              <a:gd name="connsiteY2" fmla="*/ 0 h 5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492" h="525942">
                <a:moveTo>
                  <a:pt x="0" y="513645"/>
                </a:moveTo>
                <a:cubicBezTo>
                  <a:pt x="232304" y="523170"/>
                  <a:pt x="486650" y="552450"/>
                  <a:pt x="663392" y="463550"/>
                </a:cubicBezTo>
                <a:cubicBezTo>
                  <a:pt x="840134" y="374650"/>
                  <a:pt x="998884" y="131233"/>
                  <a:pt x="1082492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477738" y="2081244"/>
            <a:ext cx="4161061" cy="98640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93835"/>
              <a:gd name="connsiteY0" fmla="*/ 446342 h 500871"/>
              <a:gd name="connsiteX1" fmla="*/ 674735 w 1093835"/>
              <a:gd name="connsiteY1" fmla="*/ 463550 h 500871"/>
              <a:gd name="connsiteX2" fmla="*/ 1093835 w 1093835"/>
              <a:gd name="connsiteY2" fmla="*/ 0 h 50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835" h="500871">
                <a:moveTo>
                  <a:pt x="0" y="446342"/>
                </a:moveTo>
                <a:cubicBezTo>
                  <a:pt x="232304" y="455867"/>
                  <a:pt x="497993" y="552450"/>
                  <a:pt x="674735" y="463550"/>
                </a:cubicBezTo>
                <a:cubicBezTo>
                  <a:pt x="851477" y="374650"/>
                  <a:pt x="1010227" y="131233"/>
                  <a:pt x="1093835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60E9DE-187D-4980-8C2B-8999AA74D4BB}"/>
              </a:ext>
            </a:extLst>
          </p:cNvPr>
          <p:cNvSpPr/>
          <p:nvPr/>
        </p:nvSpPr>
        <p:spPr>
          <a:xfrm flipV="1">
            <a:off x="1594994" y="2961581"/>
            <a:ext cx="614806" cy="33659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9AD48-5023-4E6B-BEE0-495D1CF0094E}"/>
              </a:ext>
            </a:extLst>
          </p:cNvPr>
          <p:cNvSpPr/>
          <p:nvPr/>
        </p:nvSpPr>
        <p:spPr>
          <a:xfrm flipV="1">
            <a:off x="1594994" y="2846154"/>
            <a:ext cx="1149350" cy="452027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>
            <a:off x="1841500" y="3454400"/>
            <a:ext cx="4837032" cy="13069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F17360-AE5C-4F31-8BF5-F8E96A9E3EF3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Relocate the Foreign CP System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8E136-8293-4FA9-9FB6-F8FEAE77005E}"/>
              </a:ext>
            </a:extLst>
          </p:cNvPr>
          <p:cNvSpPr/>
          <p:nvPr/>
        </p:nvSpPr>
        <p:spPr>
          <a:xfrm>
            <a:off x="1327277" y="2759417"/>
            <a:ext cx="224927" cy="188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689707-851B-48AA-97D9-47B6A0E53C88}"/>
              </a:ext>
            </a:extLst>
          </p:cNvPr>
          <p:cNvSpPr txBox="1"/>
          <p:nvPr/>
        </p:nvSpPr>
        <p:spPr>
          <a:xfrm>
            <a:off x="1169962" y="3943350"/>
            <a:ext cx="656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Expensive but permanent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May be easement issues, consider deep anode beds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63CA4E-33F7-994D-A7F5-7498EB4D49A9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4.72222E-6 -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8025E-6 L 4.72222E-6 -0.062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1" animBg="1"/>
      <p:bldP spid="39" grpId="1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DD2A5-8682-4888-8CCD-9ADCA4FFD275}"/>
              </a:ext>
            </a:extLst>
          </p:cNvPr>
          <p:cNvSpPr/>
          <p:nvPr/>
        </p:nvSpPr>
        <p:spPr>
          <a:xfrm>
            <a:off x="608020" y="2111922"/>
            <a:ext cx="1663442" cy="1468464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2331A-4574-471F-8455-726117179996}"/>
              </a:ext>
            </a:extLst>
          </p:cNvPr>
          <p:cNvSpPr/>
          <p:nvPr/>
        </p:nvSpPr>
        <p:spPr>
          <a:xfrm>
            <a:off x="1562099" y="3327392"/>
            <a:ext cx="1790701" cy="252993"/>
          </a:xfrm>
          <a:prstGeom prst="rect">
            <a:avLst/>
          </a:prstGeom>
          <a:solidFill>
            <a:srgbClr val="15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Anodic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862E8-F42C-4EE7-BE9E-229378E878AF}"/>
              </a:ext>
            </a:extLst>
          </p:cNvPr>
          <p:cNvGrpSpPr/>
          <p:nvPr/>
        </p:nvGrpSpPr>
        <p:grpSpPr>
          <a:xfrm>
            <a:off x="1295400" y="829960"/>
            <a:ext cx="414406" cy="438432"/>
            <a:chOff x="1033394" y="708350"/>
            <a:chExt cx="1199626" cy="14512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1B4186-BC04-4DF8-8366-377F6D67C697}"/>
                </a:ext>
              </a:extLst>
            </p:cNvPr>
            <p:cNvSpPr/>
            <p:nvPr/>
          </p:nvSpPr>
          <p:spPr>
            <a:xfrm>
              <a:off x="1142537" y="932545"/>
              <a:ext cx="973037" cy="1227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FE96EF-1270-4075-B0DC-3B0AF0C824B8}"/>
                </a:ext>
              </a:extLst>
            </p:cNvPr>
            <p:cNvSpPr/>
            <p:nvPr/>
          </p:nvSpPr>
          <p:spPr>
            <a:xfrm>
              <a:off x="1033394" y="708350"/>
              <a:ext cx="1199626" cy="22419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37111-0146-4A16-907F-7197FBC13B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8772" y="1261288"/>
            <a:ext cx="10969" cy="149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491F78-EA4A-4991-88BD-23312B2D76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07595" y="1325653"/>
            <a:ext cx="479792" cy="3276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5E95A36-631C-44F1-9FB7-014529286245}"/>
              </a:ext>
            </a:extLst>
          </p:cNvPr>
          <p:cNvSpPr/>
          <p:nvPr/>
        </p:nvSpPr>
        <p:spPr>
          <a:xfrm>
            <a:off x="1504950" y="2032000"/>
            <a:ext cx="1149350" cy="743278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149350"/>
              <a:gd name="connsiteY0" fmla="*/ 742950 h 743278"/>
              <a:gd name="connsiteX1" fmla="*/ 730250 w 1149350"/>
              <a:gd name="connsiteY1" fmla="*/ 463550 h 743278"/>
              <a:gd name="connsiteX2" fmla="*/ 1149350 w 1149350"/>
              <a:gd name="connsiteY2" fmla="*/ 0 h 7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743278">
                <a:moveTo>
                  <a:pt x="0" y="742950"/>
                </a:moveTo>
                <a:cubicBezTo>
                  <a:pt x="232304" y="752475"/>
                  <a:pt x="553508" y="552450"/>
                  <a:pt x="730250" y="463550"/>
                </a:cubicBezTo>
                <a:cubicBezTo>
                  <a:pt x="906992" y="374650"/>
                  <a:pt x="1065742" y="131233"/>
                  <a:pt x="1149350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165223-CE81-4C78-9D71-2AF6AFDD76CC}"/>
              </a:ext>
            </a:extLst>
          </p:cNvPr>
          <p:cNvSpPr/>
          <p:nvPr/>
        </p:nvSpPr>
        <p:spPr>
          <a:xfrm>
            <a:off x="1568448" y="2031999"/>
            <a:ext cx="1860550" cy="819143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75128"/>
              <a:gd name="connsiteY0" fmla="*/ 609056 h 609969"/>
              <a:gd name="connsiteX1" fmla="*/ 656028 w 1075128"/>
              <a:gd name="connsiteY1" fmla="*/ 463550 h 609969"/>
              <a:gd name="connsiteX2" fmla="*/ 1075128 w 1075128"/>
              <a:gd name="connsiteY2" fmla="*/ 0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128" h="609969">
                <a:moveTo>
                  <a:pt x="0" y="609056"/>
                </a:moveTo>
                <a:cubicBezTo>
                  <a:pt x="232304" y="618581"/>
                  <a:pt x="479286" y="552450"/>
                  <a:pt x="656028" y="463550"/>
                </a:cubicBezTo>
                <a:cubicBezTo>
                  <a:pt x="832770" y="374650"/>
                  <a:pt x="991520" y="131233"/>
                  <a:pt x="1075128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C3EAD8-FD30-48AE-8FA6-C4C7C94FDF18}"/>
              </a:ext>
            </a:extLst>
          </p:cNvPr>
          <p:cNvSpPr/>
          <p:nvPr/>
        </p:nvSpPr>
        <p:spPr>
          <a:xfrm>
            <a:off x="1536698" y="2081246"/>
            <a:ext cx="2806701" cy="845284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82492"/>
              <a:gd name="connsiteY0" fmla="*/ 513645 h 525942"/>
              <a:gd name="connsiteX1" fmla="*/ 663392 w 1082492"/>
              <a:gd name="connsiteY1" fmla="*/ 463550 h 525942"/>
              <a:gd name="connsiteX2" fmla="*/ 1082492 w 1082492"/>
              <a:gd name="connsiteY2" fmla="*/ 0 h 5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492" h="525942">
                <a:moveTo>
                  <a:pt x="0" y="513645"/>
                </a:moveTo>
                <a:cubicBezTo>
                  <a:pt x="232304" y="523170"/>
                  <a:pt x="486650" y="552450"/>
                  <a:pt x="663392" y="463550"/>
                </a:cubicBezTo>
                <a:cubicBezTo>
                  <a:pt x="840134" y="374650"/>
                  <a:pt x="998884" y="131233"/>
                  <a:pt x="1082492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D5F39D-14EA-41FF-9639-528D91EFC762}"/>
              </a:ext>
            </a:extLst>
          </p:cNvPr>
          <p:cNvSpPr/>
          <p:nvPr/>
        </p:nvSpPr>
        <p:spPr>
          <a:xfrm>
            <a:off x="1477738" y="2081244"/>
            <a:ext cx="4161061" cy="98640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93835"/>
              <a:gd name="connsiteY0" fmla="*/ 446342 h 500871"/>
              <a:gd name="connsiteX1" fmla="*/ 674735 w 1093835"/>
              <a:gd name="connsiteY1" fmla="*/ 463550 h 500871"/>
              <a:gd name="connsiteX2" fmla="*/ 1093835 w 1093835"/>
              <a:gd name="connsiteY2" fmla="*/ 0 h 50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835" h="500871">
                <a:moveTo>
                  <a:pt x="0" y="446342"/>
                </a:moveTo>
                <a:cubicBezTo>
                  <a:pt x="232304" y="455867"/>
                  <a:pt x="497993" y="552450"/>
                  <a:pt x="674735" y="463550"/>
                </a:cubicBezTo>
                <a:cubicBezTo>
                  <a:pt x="851477" y="374650"/>
                  <a:pt x="1010227" y="131233"/>
                  <a:pt x="1093835" y="0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3B07AA8F-6A43-461B-A205-C2B2FEEDF9F0}"/>
              </a:ext>
            </a:extLst>
          </p:cNvPr>
          <p:cNvSpPr/>
          <p:nvPr/>
        </p:nvSpPr>
        <p:spPr>
          <a:xfrm>
            <a:off x="1375175" y="1157027"/>
            <a:ext cx="72368" cy="67729"/>
          </a:xfrm>
          <a:prstGeom prst="plus">
            <a:avLst>
              <a:gd name="adj" fmla="val 42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stCxn id="32" idx="2"/>
            <a:endCxn id="32" idx="2"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FACB6C-1057-440A-8F07-DB05062A62C6}"/>
              </a:ext>
            </a:extLst>
          </p:cNvPr>
          <p:cNvCxnSpPr/>
          <p:nvPr/>
        </p:nvCxnSpPr>
        <p:spPr>
          <a:xfrm>
            <a:off x="1545575" y="1200150"/>
            <a:ext cx="76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5400000">
            <a:off x="4488730" y="439980"/>
            <a:ext cx="172109" cy="602793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60E9DE-187D-4980-8C2B-8999AA74D4BB}"/>
              </a:ext>
            </a:extLst>
          </p:cNvPr>
          <p:cNvSpPr/>
          <p:nvPr/>
        </p:nvSpPr>
        <p:spPr>
          <a:xfrm flipV="1">
            <a:off x="1594994" y="2961581"/>
            <a:ext cx="614806" cy="336599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9AD48-5023-4E6B-BEE0-495D1CF0094E}"/>
              </a:ext>
            </a:extLst>
          </p:cNvPr>
          <p:cNvSpPr/>
          <p:nvPr/>
        </p:nvSpPr>
        <p:spPr>
          <a:xfrm flipV="1">
            <a:off x="1594994" y="2846154"/>
            <a:ext cx="1149350" cy="452027"/>
          </a:xfrm>
          <a:custGeom>
            <a:avLst/>
            <a:gdLst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  <a:gd name="connsiteX0" fmla="*/ 0 w 1060450"/>
              <a:gd name="connsiteY0" fmla="*/ 533400 h 539326"/>
              <a:gd name="connsiteX1" fmla="*/ 641350 w 1060450"/>
              <a:gd name="connsiteY1" fmla="*/ 463550 h 539326"/>
              <a:gd name="connsiteX2" fmla="*/ 1060450 w 1060450"/>
              <a:gd name="connsiteY2" fmla="*/ 0 h 53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450" h="539326">
                <a:moveTo>
                  <a:pt x="0" y="533400"/>
                </a:moveTo>
                <a:cubicBezTo>
                  <a:pt x="232304" y="542925"/>
                  <a:pt x="464608" y="552450"/>
                  <a:pt x="641350" y="463550"/>
                </a:cubicBezTo>
                <a:cubicBezTo>
                  <a:pt x="818092" y="374650"/>
                  <a:pt x="976842" y="131233"/>
                  <a:pt x="1060450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52D8C7-5469-49AB-A0A2-46431C8B1EFA}"/>
              </a:ext>
            </a:extLst>
          </p:cNvPr>
          <p:cNvCxnSpPr>
            <a:cxnSpLocks/>
          </p:cNvCxnSpPr>
          <p:nvPr/>
        </p:nvCxnSpPr>
        <p:spPr>
          <a:xfrm>
            <a:off x="1841500" y="3454400"/>
            <a:ext cx="4837032" cy="13069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F17360-AE5C-4F31-8BF5-F8E96A9E3EF3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Re-Coat Our Pipeline in the Pickup Area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8E136-8293-4FA9-9FB6-F8FEAE77005E}"/>
              </a:ext>
            </a:extLst>
          </p:cNvPr>
          <p:cNvSpPr/>
          <p:nvPr/>
        </p:nvSpPr>
        <p:spPr>
          <a:xfrm>
            <a:off x="1327277" y="2759417"/>
            <a:ext cx="224927" cy="188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689707-851B-48AA-97D9-47B6A0E53C88}"/>
              </a:ext>
            </a:extLst>
          </p:cNvPr>
          <p:cNvSpPr txBox="1"/>
          <p:nvPr/>
        </p:nvSpPr>
        <p:spPr>
          <a:xfrm>
            <a:off x="1169962" y="3943350"/>
            <a:ext cx="656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 guaranteed fix, requires eliminating all coating holidays in the area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BF313F-C22E-DD44-BA5A-BEB5ABEF0678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A2C55-DFF1-4ED9-B9D2-42700A02914B}"/>
              </a:ext>
            </a:extLst>
          </p:cNvPr>
          <p:cNvSpPr/>
          <p:nvPr/>
        </p:nvSpPr>
        <p:spPr>
          <a:xfrm>
            <a:off x="1063554" y="1889433"/>
            <a:ext cx="6775494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Cathodic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</p:cNvCxnSpPr>
          <p:nvPr/>
        </p:nvCxnSpPr>
        <p:spPr>
          <a:xfrm flipV="1">
            <a:off x="1680583" y="2622550"/>
            <a:ext cx="4990092" cy="7693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0E9B8-1117-405D-B96F-3AB460D90D4F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Down the Foreign CP System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C7578-A11B-47DB-A810-60CB3E8D94E1}"/>
              </a:ext>
            </a:extLst>
          </p:cNvPr>
          <p:cNvSpPr/>
          <p:nvPr/>
        </p:nvSpPr>
        <p:spPr>
          <a:xfrm>
            <a:off x="1080979" y="1894327"/>
            <a:ext cx="6758069" cy="35780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F6647-2B96-4D28-B91C-423EC39B132D}"/>
              </a:ext>
            </a:extLst>
          </p:cNvPr>
          <p:cNvSpPr txBox="1"/>
          <p:nvPr/>
        </p:nvSpPr>
        <p:spPr>
          <a:xfrm>
            <a:off x="1190574" y="3840873"/>
            <a:ext cx="6562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Shrinks the Cathodic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always practical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for foreign operator to reverse without notice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705600" y="1924336"/>
            <a:ext cx="0" cy="6474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0B947-4C67-7B44-8FD9-108D6BC46BB0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Cathodic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3AF80A-0BBC-40FB-BF03-6308E71DFB2B}"/>
              </a:ext>
            </a:extLst>
          </p:cNvPr>
          <p:cNvSpPr/>
          <p:nvPr/>
        </p:nvSpPr>
        <p:spPr>
          <a:xfrm>
            <a:off x="1063554" y="1889433"/>
            <a:ext cx="6775494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096000" y="1962150"/>
            <a:ext cx="0" cy="23640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0E9B8-1117-405D-B96F-3AB460D90D4F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“Current Discharge” Anodes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B0FFD77-2CF3-479C-A78B-54641CEAD0BA}"/>
              </a:ext>
            </a:extLst>
          </p:cNvPr>
          <p:cNvSpPr/>
          <p:nvPr/>
        </p:nvSpPr>
        <p:spPr>
          <a:xfrm>
            <a:off x="6184900" y="2259272"/>
            <a:ext cx="338400" cy="294500"/>
          </a:xfrm>
          <a:custGeom>
            <a:avLst/>
            <a:gdLst>
              <a:gd name="connsiteX0" fmla="*/ 342900 w 346916"/>
              <a:gd name="connsiteY0" fmla="*/ 311150 h 311150"/>
              <a:gd name="connsiteX1" fmla="*/ 298450 w 346916"/>
              <a:gd name="connsiteY1" fmla="*/ 63500 h 311150"/>
              <a:gd name="connsiteX2" fmla="*/ 0 w 346916"/>
              <a:gd name="connsiteY2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16" h="311150">
                <a:moveTo>
                  <a:pt x="342900" y="311150"/>
                </a:moveTo>
                <a:cubicBezTo>
                  <a:pt x="349250" y="213254"/>
                  <a:pt x="355600" y="115358"/>
                  <a:pt x="298450" y="63500"/>
                </a:cubicBezTo>
                <a:cubicBezTo>
                  <a:pt x="241300" y="11642"/>
                  <a:pt x="79375" y="1587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E29866-856D-4F0C-9EAC-3B2C4EBF455D}"/>
              </a:ext>
            </a:extLst>
          </p:cNvPr>
          <p:cNvSpPr/>
          <p:nvPr/>
        </p:nvSpPr>
        <p:spPr>
          <a:xfrm>
            <a:off x="6527800" y="2284613"/>
            <a:ext cx="374650" cy="31809"/>
          </a:xfrm>
          <a:custGeom>
            <a:avLst/>
            <a:gdLst>
              <a:gd name="connsiteX0" fmla="*/ 0 w 374650"/>
              <a:gd name="connsiteY0" fmla="*/ 31809 h 31809"/>
              <a:gd name="connsiteX1" fmla="*/ 234950 w 374650"/>
              <a:gd name="connsiteY1" fmla="*/ 59 h 31809"/>
              <a:gd name="connsiteX2" fmla="*/ 374650 w 374650"/>
              <a:gd name="connsiteY2" fmla="*/ 25459 h 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31809">
                <a:moveTo>
                  <a:pt x="0" y="31809"/>
                </a:moveTo>
                <a:cubicBezTo>
                  <a:pt x="86254" y="16463"/>
                  <a:pt x="172508" y="1117"/>
                  <a:pt x="234950" y="59"/>
                </a:cubicBezTo>
                <a:cubicBezTo>
                  <a:pt x="297392" y="-999"/>
                  <a:pt x="336021" y="12230"/>
                  <a:pt x="374650" y="2545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E3DE32-2ADC-42F9-AF3C-152E6404B708}"/>
              </a:ext>
            </a:extLst>
          </p:cNvPr>
          <p:cNvSpPr/>
          <p:nvPr/>
        </p:nvSpPr>
        <p:spPr>
          <a:xfrm>
            <a:off x="6416258" y="2201010"/>
            <a:ext cx="152391" cy="17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4BDFC6-8BE1-4A98-8BFC-B62F9C3199FC}"/>
              </a:ext>
            </a:extLst>
          </p:cNvPr>
          <p:cNvSpPr/>
          <p:nvPr/>
        </p:nvSpPr>
        <p:spPr>
          <a:xfrm>
            <a:off x="6853582" y="2207647"/>
            <a:ext cx="152391" cy="17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02EBF-EF1A-479B-9408-7329249B2726}"/>
              </a:ext>
            </a:extLst>
          </p:cNvPr>
          <p:cNvSpPr/>
          <p:nvPr/>
        </p:nvSpPr>
        <p:spPr>
          <a:xfrm>
            <a:off x="6037951" y="2198558"/>
            <a:ext cx="152391" cy="17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6E0F3B-43DE-4142-B617-FE1FDD792C3F}"/>
              </a:ext>
            </a:extLst>
          </p:cNvPr>
          <p:cNvCxnSpPr>
            <a:cxnSpLocks/>
          </p:cNvCxnSpPr>
          <p:nvPr/>
        </p:nvCxnSpPr>
        <p:spPr>
          <a:xfrm flipV="1">
            <a:off x="6498804" y="1962150"/>
            <a:ext cx="0" cy="23640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AFF680-F1AD-4B1B-9233-A5B9AAA4B510}"/>
              </a:ext>
            </a:extLst>
          </p:cNvPr>
          <p:cNvCxnSpPr>
            <a:cxnSpLocks/>
          </p:cNvCxnSpPr>
          <p:nvPr/>
        </p:nvCxnSpPr>
        <p:spPr>
          <a:xfrm flipV="1">
            <a:off x="6908800" y="1962150"/>
            <a:ext cx="0" cy="23640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BBA2C4F-0466-4A77-AB7A-447B2BF27144}"/>
              </a:ext>
            </a:extLst>
          </p:cNvPr>
          <p:cNvSpPr txBox="1"/>
          <p:nvPr/>
        </p:nvSpPr>
        <p:spPr>
          <a:xfrm>
            <a:off x="1169961" y="3840873"/>
            <a:ext cx="6562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Moves the current discharge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Practical and inexpensive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monitoring and eventual replacement of anodes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1680583" y="2642279"/>
            <a:ext cx="4811871" cy="749666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69695D-7C7E-934C-B8EC-7B17FAFC5530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A2C55-DFF1-4ED9-B9D2-42700A02914B}"/>
              </a:ext>
            </a:extLst>
          </p:cNvPr>
          <p:cNvSpPr/>
          <p:nvPr/>
        </p:nvSpPr>
        <p:spPr>
          <a:xfrm>
            <a:off x="1063554" y="1889433"/>
            <a:ext cx="6775494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Cathodic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</p:cNvCxnSpPr>
          <p:nvPr/>
        </p:nvCxnSpPr>
        <p:spPr>
          <a:xfrm flipV="1">
            <a:off x="1680583" y="2622550"/>
            <a:ext cx="4990092" cy="7693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0E9B8-1117-405D-B96F-3AB460D90D4F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our Cathodic Protection Current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F6647-2B96-4D28-B91C-423EC39B132D}"/>
              </a:ext>
            </a:extLst>
          </p:cNvPr>
          <p:cNvSpPr txBox="1"/>
          <p:nvPr/>
        </p:nvSpPr>
        <p:spPr>
          <a:xfrm>
            <a:off x="1190574" y="3840873"/>
            <a:ext cx="6562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“Push back” on foreign DC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to do with well coated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monitoring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705600" y="1924336"/>
            <a:ext cx="0" cy="6474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9133A4-8740-4A46-835C-C190E50FB622}"/>
              </a:ext>
            </a:extLst>
          </p:cNvPr>
          <p:cNvSpPr/>
          <p:nvPr/>
        </p:nvSpPr>
        <p:spPr>
          <a:xfrm>
            <a:off x="6492454" y="2311576"/>
            <a:ext cx="457196" cy="237310"/>
          </a:xfrm>
          <a:custGeom>
            <a:avLst/>
            <a:gdLst>
              <a:gd name="connsiteX0" fmla="*/ 7200 w 280800"/>
              <a:gd name="connsiteY0" fmla="*/ 201600 h 216000"/>
              <a:gd name="connsiteX1" fmla="*/ 28800 w 280800"/>
              <a:gd name="connsiteY1" fmla="*/ 129600 h 216000"/>
              <a:gd name="connsiteX2" fmla="*/ 0 w 280800"/>
              <a:gd name="connsiteY2" fmla="*/ 79200 h 216000"/>
              <a:gd name="connsiteX3" fmla="*/ 0 w 280800"/>
              <a:gd name="connsiteY3" fmla="*/ 79200 h 216000"/>
              <a:gd name="connsiteX4" fmla="*/ 57600 w 280800"/>
              <a:gd name="connsiteY4" fmla="*/ 7200 h 216000"/>
              <a:gd name="connsiteX5" fmla="*/ 115200 w 280800"/>
              <a:gd name="connsiteY5" fmla="*/ 0 h 216000"/>
              <a:gd name="connsiteX6" fmla="*/ 194400 w 280800"/>
              <a:gd name="connsiteY6" fmla="*/ 0 h 216000"/>
              <a:gd name="connsiteX7" fmla="*/ 280800 w 280800"/>
              <a:gd name="connsiteY7" fmla="*/ 64800 h 216000"/>
              <a:gd name="connsiteX8" fmla="*/ 266400 w 280800"/>
              <a:gd name="connsiteY8" fmla="*/ 136800 h 216000"/>
              <a:gd name="connsiteX9" fmla="*/ 230400 w 280800"/>
              <a:gd name="connsiteY9" fmla="*/ 216000 h 216000"/>
              <a:gd name="connsiteX10" fmla="*/ 7200 w 280800"/>
              <a:gd name="connsiteY10" fmla="*/ 20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00" h="216000">
                <a:moveTo>
                  <a:pt x="7200" y="201600"/>
                </a:moveTo>
                <a:lnTo>
                  <a:pt x="28800" y="129600"/>
                </a:lnTo>
                <a:lnTo>
                  <a:pt x="0" y="79200"/>
                </a:lnTo>
                <a:lnTo>
                  <a:pt x="0" y="79200"/>
                </a:lnTo>
                <a:lnTo>
                  <a:pt x="57600" y="7200"/>
                </a:lnTo>
                <a:lnTo>
                  <a:pt x="115200" y="0"/>
                </a:lnTo>
                <a:lnTo>
                  <a:pt x="194400" y="0"/>
                </a:lnTo>
                <a:lnTo>
                  <a:pt x="280800" y="64800"/>
                </a:lnTo>
                <a:lnTo>
                  <a:pt x="266400" y="136800"/>
                </a:lnTo>
                <a:lnTo>
                  <a:pt x="230400" y="216000"/>
                </a:lnTo>
                <a:lnTo>
                  <a:pt x="7200" y="2016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32531E-4AE5-4CA9-80CE-7E95AADFABED}"/>
              </a:ext>
            </a:extLst>
          </p:cNvPr>
          <p:cNvSpPr/>
          <p:nvPr/>
        </p:nvSpPr>
        <p:spPr>
          <a:xfrm rot="20830509">
            <a:off x="4759637" y="2558296"/>
            <a:ext cx="183331" cy="237310"/>
          </a:xfrm>
          <a:custGeom>
            <a:avLst/>
            <a:gdLst>
              <a:gd name="connsiteX0" fmla="*/ 7200 w 280800"/>
              <a:gd name="connsiteY0" fmla="*/ 201600 h 216000"/>
              <a:gd name="connsiteX1" fmla="*/ 28800 w 280800"/>
              <a:gd name="connsiteY1" fmla="*/ 129600 h 216000"/>
              <a:gd name="connsiteX2" fmla="*/ 0 w 280800"/>
              <a:gd name="connsiteY2" fmla="*/ 79200 h 216000"/>
              <a:gd name="connsiteX3" fmla="*/ 0 w 280800"/>
              <a:gd name="connsiteY3" fmla="*/ 79200 h 216000"/>
              <a:gd name="connsiteX4" fmla="*/ 57600 w 280800"/>
              <a:gd name="connsiteY4" fmla="*/ 7200 h 216000"/>
              <a:gd name="connsiteX5" fmla="*/ 115200 w 280800"/>
              <a:gd name="connsiteY5" fmla="*/ 0 h 216000"/>
              <a:gd name="connsiteX6" fmla="*/ 194400 w 280800"/>
              <a:gd name="connsiteY6" fmla="*/ 0 h 216000"/>
              <a:gd name="connsiteX7" fmla="*/ 280800 w 280800"/>
              <a:gd name="connsiteY7" fmla="*/ 64800 h 216000"/>
              <a:gd name="connsiteX8" fmla="*/ 266400 w 280800"/>
              <a:gd name="connsiteY8" fmla="*/ 136800 h 216000"/>
              <a:gd name="connsiteX9" fmla="*/ 230400 w 280800"/>
              <a:gd name="connsiteY9" fmla="*/ 216000 h 216000"/>
              <a:gd name="connsiteX10" fmla="*/ 7200 w 280800"/>
              <a:gd name="connsiteY10" fmla="*/ 20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00" h="216000">
                <a:moveTo>
                  <a:pt x="7200" y="201600"/>
                </a:moveTo>
                <a:lnTo>
                  <a:pt x="28800" y="129600"/>
                </a:lnTo>
                <a:lnTo>
                  <a:pt x="0" y="79200"/>
                </a:lnTo>
                <a:lnTo>
                  <a:pt x="0" y="79200"/>
                </a:lnTo>
                <a:lnTo>
                  <a:pt x="57600" y="7200"/>
                </a:lnTo>
                <a:lnTo>
                  <a:pt x="115200" y="0"/>
                </a:lnTo>
                <a:lnTo>
                  <a:pt x="194400" y="0"/>
                </a:lnTo>
                <a:lnTo>
                  <a:pt x="280800" y="64800"/>
                </a:lnTo>
                <a:lnTo>
                  <a:pt x="266400" y="136800"/>
                </a:lnTo>
                <a:lnTo>
                  <a:pt x="230400" y="216000"/>
                </a:lnTo>
                <a:lnTo>
                  <a:pt x="7200" y="2016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6426E5-0D04-4143-BD9B-95C85DFE768E}"/>
              </a:ext>
            </a:extLst>
          </p:cNvPr>
          <p:cNvSpPr/>
          <p:nvPr/>
        </p:nvSpPr>
        <p:spPr>
          <a:xfrm rot="20830509">
            <a:off x="1560542" y="3059519"/>
            <a:ext cx="257607" cy="237310"/>
          </a:xfrm>
          <a:custGeom>
            <a:avLst/>
            <a:gdLst>
              <a:gd name="connsiteX0" fmla="*/ 7200 w 280800"/>
              <a:gd name="connsiteY0" fmla="*/ 201600 h 216000"/>
              <a:gd name="connsiteX1" fmla="*/ 28800 w 280800"/>
              <a:gd name="connsiteY1" fmla="*/ 129600 h 216000"/>
              <a:gd name="connsiteX2" fmla="*/ 0 w 280800"/>
              <a:gd name="connsiteY2" fmla="*/ 79200 h 216000"/>
              <a:gd name="connsiteX3" fmla="*/ 0 w 280800"/>
              <a:gd name="connsiteY3" fmla="*/ 79200 h 216000"/>
              <a:gd name="connsiteX4" fmla="*/ 57600 w 280800"/>
              <a:gd name="connsiteY4" fmla="*/ 7200 h 216000"/>
              <a:gd name="connsiteX5" fmla="*/ 115200 w 280800"/>
              <a:gd name="connsiteY5" fmla="*/ 0 h 216000"/>
              <a:gd name="connsiteX6" fmla="*/ 194400 w 280800"/>
              <a:gd name="connsiteY6" fmla="*/ 0 h 216000"/>
              <a:gd name="connsiteX7" fmla="*/ 280800 w 280800"/>
              <a:gd name="connsiteY7" fmla="*/ 64800 h 216000"/>
              <a:gd name="connsiteX8" fmla="*/ 266400 w 280800"/>
              <a:gd name="connsiteY8" fmla="*/ 136800 h 216000"/>
              <a:gd name="connsiteX9" fmla="*/ 230400 w 280800"/>
              <a:gd name="connsiteY9" fmla="*/ 216000 h 216000"/>
              <a:gd name="connsiteX10" fmla="*/ 7200 w 280800"/>
              <a:gd name="connsiteY10" fmla="*/ 20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00" h="216000">
                <a:moveTo>
                  <a:pt x="7200" y="201600"/>
                </a:moveTo>
                <a:lnTo>
                  <a:pt x="28800" y="129600"/>
                </a:lnTo>
                <a:lnTo>
                  <a:pt x="0" y="79200"/>
                </a:lnTo>
                <a:lnTo>
                  <a:pt x="0" y="79200"/>
                </a:lnTo>
                <a:lnTo>
                  <a:pt x="57600" y="7200"/>
                </a:lnTo>
                <a:lnTo>
                  <a:pt x="115200" y="0"/>
                </a:lnTo>
                <a:lnTo>
                  <a:pt x="194400" y="0"/>
                </a:lnTo>
                <a:lnTo>
                  <a:pt x="280800" y="64800"/>
                </a:lnTo>
                <a:lnTo>
                  <a:pt x="266400" y="136800"/>
                </a:lnTo>
                <a:lnTo>
                  <a:pt x="230400" y="216000"/>
                </a:lnTo>
                <a:lnTo>
                  <a:pt x="7200" y="2016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9A13D0-B169-004E-9CC6-BD3FF4E97A26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AD3EC8-CC55-4258-B00A-029392DC37CE}"/>
              </a:ext>
            </a:extLst>
          </p:cNvPr>
          <p:cNvSpPr/>
          <p:nvPr/>
        </p:nvSpPr>
        <p:spPr>
          <a:xfrm>
            <a:off x="4735586" y="1889433"/>
            <a:ext cx="3103462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A2C55-DFF1-4ED9-B9D2-42700A02914B}"/>
              </a:ext>
            </a:extLst>
          </p:cNvPr>
          <p:cNvSpPr/>
          <p:nvPr/>
        </p:nvSpPr>
        <p:spPr>
          <a:xfrm>
            <a:off x="1063554" y="1889433"/>
            <a:ext cx="3672032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Cathodic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80EDE6-053D-4AD5-804B-6AC5EB9935E7}"/>
              </a:ext>
            </a:extLst>
          </p:cNvPr>
          <p:cNvSpPr/>
          <p:nvPr/>
        </p:nvSpPr>
        <p:spPr>
          <a:xfrm>
            <a:off x="4738261" y="1688921"/>
            <a:ext cx="2847708" cy="252993"/>
          </a:xfrm>
          <a:prstGeom prst="rect">
            <a:avLst/>
          </a:prstGeom>
          <a:solidFill>
            <a:srgbClr val="15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</p:cNvCxnSpPr>
          <p:nvPr/>
        </p:nvCxnSpPr>
        <p:spPr>
          <a:xfrm flipV="1">
            <a:off x="1680583" y="2622550"/>
            <a:ext cx="4990092" cy="7693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0E9B8-1117-405D-B96F-3AB460D90D4F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Recoat Foreign Line in Interference Area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F6647-2B96-4D28-B91C-423EC39B132D}"/>
              </a:ext>
            </a:extLst>
          </p:cNvPr>
          <p:cNvSpPr txBox="1"/>
          <p:nvPr/>
        </p:nvSpPr>
        <p:spPr>
          <a:xfrm>
            <a:off x="1190574" y="3840873"/>
            <a:ext cx="656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 foreign CP gradient in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Expensive and hard to explain sometimes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705600" y="1924336"/>
            <a:ext cx="0" cy="6474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52D55-E212-8946-AE4A-7E6EFB080213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169962" y="1509310"/>
            <a:ext cx="6562679" cy="237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A2C55-DFF1-4ED9-B9D2-42700A02914B}"/>
              </a:ext>
            </a:extLst>
          </p:cNvPr>
          <p:cNvSpPr/>
          <p:nvPr/>
        </p:nvSpPr>
        <p:spPr>
          <a:xfrm>
            <a:off x="1063554" y="1889433"/>
            <a:ext cx="6775494" cy="1291918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80000"/>
                </a:srgbClr>
              </a:gs>
              <a:gs pos="60000">
                <a:srgbClr val="FFC000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Mitigating Cathodic Interference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 rot="5400000">
            <a:off x="4485945" y="-1198551"/>
            <a:ext cx="172109" cy="6027939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169962" y="3882007"/>
            <a:ext cx="6562679" cy="8056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793922" y="4840747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3EFBE-D2B8-4B63-B37C-45281F9E9269}"/>
              </a:ext>
            </a:extLst>
          </p:cNvPr>
          <p:cNvCxnSpPr>
            <a:cxnSpLocks/>
          </p:cNvCxnSpPr>
          <p:nvPr/>
        </p:nvCxnSpPr>
        <p:spPr>
          <a:xfrm>
            <a:off x="1501169" y="1268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45B515-61B3-496E-9FD5-9FA4EFB18707}"/>
              </a:ext>
            </a:extLst>
          </p:cNvPr>
          <p:cNvCxnSpPr>
            <a:cxnSpLocks/>
          </p:cNvCxnSpPr>
          <p:nvPr/>
        </p:nvCxnSpPr>
        <p:spPr>
          <a:xfrm flipH="1">
            <a:off x="1911306" y="1809750"/>
            <a:ext cx="4831566" cy="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47">
            <a:extLst>
              <a:ext uri="{FF2B5EF4-FFF2-40B4-BE49-F238E27FC236}">
                <a16:creationId xmlns:a16="http://schemas.microsoft.com/office/drawing/2014/main" id="{D424CBC1-8916-4D0F-909D-DCFC68D9D292}"/>
              </a:ext>
            </a:extLst>
          </p:cNvPr>
          <p:cNvSpPr/>
          <p:nvPr/>
        </p:nvSpPr>
        <p:spPr bwMode="auto">
          <a:xfrm rot="4877712">
            <a:off x="3970293" y="500211"/>
            <a:ext cx="172109" cy="502851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18" name="Can 47">
            <a:extLst>
              <a:ext uri="{FF2B5EF4-FFF2-40B4-BE49-F238E27FC236}">
                <a16:creationId xmlns:a16="http://schemas.microsoft.com/office/drawing/2014/main" id="{CECE3209-65C0-4F77-AE9A-39EB301F0C9F}"/>
              </a:ext>
            </a:extLst>
          </p:cNvPr>
          <p:cNvSpPr/>
          <p:nvPr/>
        </p:nvSpPr>
        <p:spPr bwMode="auto">
          <a:xfrm rot="5400000">
            <a:off x="6953157" y="2095521"/>
            <a:ext cx="172109" cy="109351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215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336D0-F422-4567-B98F-95FF4297B555}"/>
              </a:ext>
            </a:extLst>
          </p:cNvPr>
          <p:cNvCxnSpPr>
            <a:cxnSpLocks/>
          </p:cNvCxnSpPr>
          <p:nvPr/>
        </p:nvCxnSpPr>
        <p:spPr>
          <a:xfrm flipV="1">
            <a:off x="1680583" y="2622550"/>
            <a:ext cx="4990092" cy="7693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BFA25-0FEB-46BB-8E38-F41F6DC6231D}"/>
              </a:ext>
            </a:extLst>
          </p:cNvPr>
          <p:cNvSpPr/>
          <p:nvPr/>
        </p:nvSpPr>
        <p:spPr>
          <a:xfrm>
            <a:off x="6477581" y="2571750"/>
            <a:ext cx="45719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0E9B8-1117-405D-B96F-3AB460D90D4F}"/>
              </a:ext>
            </a:extLst>
          </p:cNvPr>
          <p:cNvSpPr txBox="1"/>
          <p:nvPr/>
        </p:nvSpPr>
        <p:spPr>
          <a:xfrm>
            <a:off x="1936951" y="792101"/>
            <a:ext cx="66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Bond to the Foreign CP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F6647-2B96-4D28-B91C-423EC39B132D}"/>
              </a:ext>
            </a:extLst>
          </p:cNvPr>
          <p:cNvSpPr txBox="1"/>
          <p:nvPr/>
        </p:nvSpPr>
        <p:spPr>
          <a:xfrm>
            <a:off x="1190574" y="3840873"/>
            <a:ext cx="6562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Last Resort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Ties your CP systems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Creates a “critical bond” that must be monitored on regulated pipeline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33500F-9467-45F6-A124-FE3B458B40C5}"/>
              </a:ext>
            </a:extLst>
          </p:cNvPr>
          <p:cNvCxnSpPr/>
          <p:nvPr/>
        </p:nvCxnSpPr>
        <p:spPr>
          <a:xfrm>
            <a:off x="6767508" y="1901473"/>
            <a:ext cx="0" cy="666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A8D60D-F826-4C34-BFBB-0258005AB3D6}"/>
              </a:ext>
            </a:extLst>
          </p:cNvPr>
          <p:cNvCxnSpPr>
            <a:cxnSpLocks/>
          </p:cNvCxnSpPr>
          <p:nvPr/>
        </p:nvCxnSpPr>
        <p:spPr>
          <a:xfrm flipV="1">
            <a:off x="6767508" y="1908810"/>
            <a:ext cx="0" cy="6474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137028-8FBB-7C41-B744-696769A86FC1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05B-C408-4202-8C27-4E7A75C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34948"/>
            <a:ext cx="8229600" cy="7655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Poll: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Which mitigation approach is your typical go-to today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Audience Poll – vijayasondhi950">
            <a:extLst>
              <a:ext uri="{FF2B5EF4-FFF2-40B4-BE49-F238E27FC236}">
                <a16:creationId xmlns:a16="http://schemas.microsoft.com/office/drawing/2014/main" id="{73BCC03A-DA27-4373-8B92-8E4ED4E1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7143"/>
          <a:stretch/>
        </p:blipFill>
        <p:spPr bwMode="auto">
          <a:xfrm>
            <a:off x="585592" y="1962150"/>
            <a:ext cx="5638800" cy="25607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54680-8673-4BCE-9AEA-8A947A041FBF}"/>
              </a:ext>
            </a:extLst>
          </p:cNvPr>
          <p:cNvSpPr txBox="1"/>
          <p:nvPr/>
        </p:nvSpPr>
        <p:spPr>
          <a:xfrm>
            <a:off x="533400" y="74295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Just bond it!</a:t>
            </a:r>
          </a:p>
          <a:p>
            <a:pPr marL="342900" indent="-342900">
              <a:buAutoNum type="alphaUcPeriod"/>
            </a:pPr>
            <a:r>
              <a:rPr lang="en-US" dirty="0"/>
              <a:t>Field test first and see if it’s really interference.</a:t>
            </a:r>
          </a:p>
          <a:p>
            <a:pPr marL="342900" indent="-342900">
              <a:buAutoNum type="alphaUcPeriod"/>
            </a:pPr>
            <a:r>
              <a:rPr lang="en-US" dirty="0"/>
              <a:t>Just leave it, you’re retiring soon anyway. 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65C61D-7912-AA44-B7CF-A9293D1B8B9D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46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E333-D530-47EC-956F-E127B155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the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C5E8-F7D8-4C14-8DE8-B8CE3FA5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708" y="2343150"/>
            <a:ext cx="7772400" cy="11251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DC INTERFERENCE</a:t>
            </a:r>
          </a:p>
        </p:txBody>
      </p:sp>
    </p:spTree>
    <p:extLst>
      <p:ext uri="{BB962C8B-B14F-4D97-AF65-F5344CB8AC3E}">
        <p14:creationId xmlns:p14="http://schemas.microsoft.com/office/powerpoint/2010/main" val="150755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1F8A-6CB6-CC93-8BA4-D72E9089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3BA8-7F82-DB07-2B7B-7F45E3CEB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capacity to have an effect on the character, development, or behavior of someone or something, or the effect itself</a:t>
            </a:r>
          </a:p>
        </p:txBody>
      </p:sp>
    </p:spTree>
    <p:extLst>
      <p:ext uri="{BB962C8B-B14F-4D97-AF65-F5344CB8AC3E}">
        <p14:creationId xmlns:p14="http://schemas.microsoft.com/office/powerpoint/2010/main" val="3352477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ABD4FD-5754-464C-803C-48F28BAF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971551"/>
            <a:ext cx="3008313" cy="3623074"/>
          </a:xfrm>
        </p:spPr>
        <p:txBody>
          <a:bodyPr/>
          <a:lstStyle/>
          <a:p>
            <a:r>
              <a:rPr lang="en-US" dirty="0"/>
              <a:t>Monitoring is naturally incorporated into annual potential surveys.</a:t>
            </a:r>
          </a:p>
          <a:p>
            <a:endParaRPr lang="en-US" dirty="0"/>
          </a:p>
          <a:p>
            <a:r>
              <a:rPr lang="en-US" dirty="0"/>
              <a:t>Key Locations: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Foreign CP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Foreign Pipeline Crossings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DC Transit/Other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1BABEBB-E159-4C9E-989D-013EE012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971550"/>
            <a:ext cx="4813527" cy="4043363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ED09008F-C594-4FC2-A1E9-5A45F1C0927E}"/>
              </a:ext>
            </a:extLst>
          </p:cNvPr>
          <p:cNvSpPr txBox="1">
            <a:spLocks/>
          </p:cNvSpPr>
          <p:nvPr/>
        </p:nvSpPr>
        <p:spPr>
          <a:xfrm>
            <a:off x="413035" y="110324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0" dirty="0">
                <a:solidFill>
                  <a:schemeClr val="accent1"/>
                </a:solidFill>
              </a:rPr>
              <a:t>Monitoring Potentials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465724-F261-4A4B-8FD8-4628C965180F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14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>
                <a:solidFill>
                  <a:schemeClr val="accent1"/>
                </a:solidFill>
              </a:rPr>
              <a:t>Monitoring Potentials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1290661" y="1628175"/>
            <a:ext cx="4805340" cy="1887150"/>
            <a:chOff x="-9346" y="2437040"/>
            <a:chExt cx="9132498" cy="4419600"/>
          </a:xfrm>
        </p:grpSpPr>
        <p:sp>
          <p:nvSpPr>
            <p:cNvPr id="91" name="Rectangle 90"/>
            <p:cNvSpPr/>
            <p:nvPr/>
          </p:nvSpPr>
          <p:spPr>
            <a:xfrm>
              <a:off x="-9346" y="2436958"/>
              <a:ext cx="9132498" cy="3801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9346" y="2599634"/>
              <a:ext cx="9132498" cy="425700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39E8EBC5-2E30-4660-B9C6-74B993E9BC1E}"/>
              </a:ext>
            </a:extLst>
          </p:cNvPr>
          <p:cNvSpPr/>
          <p:nvPr/>
        </p:nvSpPr>
        <p:spPr>
          <a:xfrm flipV="1">
            <a:off x="1649355" y="1645422"/>
            <a:ext cx="1673747" cy="1549825"/>
          </a:xfrm>
          <a:prstGeom prst="trapezoid">
            <a:avLst>
              <a:gd name="adj" fmla="val 0"/>
            </a:avLst>
          </a:prstGeom>
          <a:solidFill>
            <a:srgbClr val="FF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n 47"/>
          <p:cNvSpPr/>
          <p:nvPr/>
        </p:nvSpPr>
        <p:spPr bwMode="auto">
          <a:xfrm rot="5400000">
            <a:off x="3771342" y="1033215"/>
            <a:ext cx="172109" cy="4477207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15" dirty="0"/>
              <a:t>My Pipeline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12359-C957-45CF-A257-B7ABD4C90A3C}"/>
              </a:ext>
            </a:extLst>
          </p:cNvPr>
          <p:cNvSpPr/>
          <p:nvPr/>
        </p:nvSpPr>
        <p:spPr>
          <a:xfrm>
            <a:off x="1290661" y="3515326"/>
            <a:ext cx="4805340" cy="9876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05E28-B721-44D9-8221-64E1F1ED7BE6}"/>
              </a:ext>
            </a:extLst>
          </p:cNvPr>
          <p:cNvSpPr txBox="1"/>
          <p:nvPr/>
        </p:nvSpPr>
        <p:spPr>
          <a:xfrm rot="16200000">
            <a:off x="441011" y="3802521"/>
            <a:ext cx="1468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     Potential (mV)    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63948-C9EF-49B6-B126-A9064B1D706C}"/>
              </a:ext>
            </a:extLst>
          </p:cNvPr>
          <p:cNvSpPr txBox="1"/>
          <p:nvPr/>
        </p:nvSpPr>
        <p:spPr>
          <a:xfrm>
            <a:off x="3914620" y="4474066"/>
            <a:ext cx="941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Location (MP)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CCD777-AE26-4BCD-A200-2ED31CE8184D}"/>
              </a:ext>
            </a:extLst>
          </p:cNvPr>
          <p:cNvSpPr/>
          <p:nvPr/>
        </p:nvSpPr>
        <p:spPr>
          <a:xfrm>
            <a:off x="1353880" y="3730600"/>
            <a:ext cx="4746603" cy="674442"/>
          </a:xfrm>
          <a:custGeom>
            <a:avLst/>
            <a:gdLst>
              <a:gd name="connsiteX0" fmla="*/ 0 w 8472881"/>
              <a:gd name="connsiteY0" fmla="*/ 76064 h 999508"/>
              <a:gd name="connsiteX1" fmla="*/ 981512 w 8472881"/>
              <a:gd name="connsiteY1" fmla="*/ 92842 h 999508"/>
              <a:gd name="connsiteX2" fmla="*/ 1518408 w 8472881"/>
              <a:gd name="connsiteY2" fmla="*/ 998853 h 999508"/>
              <a:gd name="connsiteX3" fmla="*/ 1812022 w 8472881"/>
              <a:gd name="connsiteY3" fmla="*/ 235455 h 999508"/>
              <a:gd name="connsiteX4" fmla="*/ 1971413 w 8472881"/>
              <a:gd name="connsiteY4" fmla="*/ 50897 h 999508"/>
              <a:gd name="connsiteX5" fmla="*/ 3103927 w 8472881"/>
              <a:gd name="connsiteY5" fmla="*/ 134787 h 999508"/>
              <a:gd name="connsiteX6" fmla="*/ 5394121 w 8472881"/>
              <a:gd name="connsiteY6" fmla="*/ 134787 h 999508"/>
              <a:gd name="connsiteX7" fmla="*/ 8472881 w 8472881"/>
              <a:gd name="connsiteY7" fmla="*/ 134787 h 999508"/>
              <a:gd name="connsiteX0" fmla="*/ 0 w 8472881"/>
              <a:gd name="connsiteY0" fmla="*/ 76064 h 998900"/>
              <a:gd name="connsiteX1" fmla="*/ 981512 w 8472881"/>
              <a:gd name="connsiteY1" fmla="*/ 92842 h 998900"/>
              <a:gd name="connsiteX2" fmla="*/ 1518408 w 8472881"/>
              <a:gd name="connsiteY2" fmla="*/ 998853 h 998900"/>
              <a:gd name="connsiteX3" fmla="*/ 1971413 w 8472881"/>
              <a:gd name="connsiteY3" fmla="*/ 50897 h 998900"/>
              <a:gd name="connsiteX4" fmla="*/ 3103927 w 8472881"/>
              <a:gd name="connsiteY4" fmla="*/ 134787 h 998900"/>
              <a:gd name="connsiteX5" fmla="*/ 5394121 w 8472881"/>
              <a:gd name="connsiteY5" fmla="*/ 134787 h 998900"/>
              <a:gd name="connsiteX6" fmla="*/ 8472881 w 8472881"/>
              <a:gd name="connsiteY6" fmla="*/ 134787 h 998900"/>
              <a:gd name="connsiteX0" fmla="*/ 0 w 8472881"/>
              <a:gd name="connsiteY0" fmla="*/ 79529 h 1052697"/>
              <a:gd name="connsiteX1" fmla="*/ 981512 w 8472881"/>
              <a:gd name="connsiteY1" fmla="*/ 96307 h 1052697"/>
              <a:gd name="connsiteX2" fmla="*/ 1501630 w 8472881"/>
              <a:gd name="connsiteY2" fmla="*/ 1052652 h 1052697"/>
              <a:gd name="connsiteX3" fmla="*/ 1971413 w 8472881"/>
              <a:gd name="connsiteY3" fmla="*/ 54362 h 1052697"/>
              <a:gd name="connsiteX4" fmla="*/ 3103927 w 8472881"/>
              <a:gd name="connsiteY4" fmla="*/ 138252 h 1052697"/>
              <a:gd name="connsiteX5" fmla="*/ 5394121 w 8472881"/>
              <a:gd name="connsiteY5" fmla="*/ 138252 h 1052697"/>
              <a:gd name="connsiteX6" fmla="*/ 8472881 w 8472881"/>
              <a:gd name="connsiteY6" fmla="*/ 138252 h 1052697"/>
              <a:gd name="connsiteX0" fmla="*/ 0 w 8472881"/>
              <a:gd name="connsiteY0" fmla="*/ 79529 h 1052993"/>
              <a:gd name="connsiteX1" fmla="*/ 981512 w 8472881"/>
              <a:gd name="connsiteY1" fmla="*/ 96307 h 1052993"/>
              <a:gd name="connsiteX2" fmla="*/ 1501630 w 8472881"/>
              <a:gd name="connsiteY2" fmla="*/ 1052652 h 1052993"/>
              <a:gd name="connsiteX3" fmla="*/ 2139193 w 8472881"/>
              <a:gd name="connsiteY3" fmla="*/ 205364 h 1052993"/>
              <a:gd name="connsiteX4" fmla="*/ 3103927 w 8472881"/>
              <a:gd name="connsiteY4" fmla="*/ 138252 h 1052993"/>
              <a:gd name="connsiteX5" fmla="*/ 5394121 w 8472881"/>
              <a:gd name="connsiteY5" fmla="*/ 138252 h 1052993"/>
              <a:gd name="connsiteX6" fmla="*/ 8472881 w 8472881"/>
              <a:gd name="connsiteY6" fmla="*/ 138252 h 1052993"/>
              <a:gd name="connsiteX0" fmla="*/ 0 w 8472881"/>
              <a:gd name="connsiteY0" fmla="*/ 36066 h 1009191"/>
              <a:gd name="connsiteX1" fmla="*/ 998290 w 8472881"/>
              <a:gd name="connsiteY1" fmla="*/ 153512 h 1009191"/>
              <a:gd name="connsiteX2" fmla="*/ 1501630 w 8472881"/>
              <a:gd name="connsiteY2" fmla="*/ 1009189 h 1009191"/>
              <a:gd name="connsiteX3" fmla="*/ 2139193 w 8472881"/>
              <a:gd name="connsiteY3" fmla="*/ 161901 h 1009191"/>
              <a:gd name="connsiteX4" fmla="*/ 3103927 w 8472881"/>
              <a:gd name="connsiteY4" fmla="*/ 94789 h 1009191"/>
              <a:gd name="connsiteX5" fmla="*/ 5394121 w 8472881"/>
              <a:gd name="connsiteY5" fmla="*/ 94789 h 1009191"/>
              <a:gd name="connsiteX6" fmla="*/ 8472881 w 8472881"/>
              <a:gd name="connsiteY6" fmla="*/ 94789 h 1009191"/>
              <a:gd name="connsiteX0" fmla="*/ 0 w 8472881"/>
              <a:gd name="connsiteY0" fmla="*/ 25497 h 998675"/>
              <a:gd name="connsiteX1" fmla="*/ 1023457 w 8472881"/>
              <a:gd name="connsiteY1" fmla="*/ 193277 h 998675"/>
              <a:gd name="connsiteX2" fmla="*/ 1501630 w 8472881"/>
              <a:gd name="connsiteY2" fmla="*/ 998620 h 998675"/>
              <a:gd name="connsiteX3" fmla="*/ 2139193 w 8472881"/>
              <a:gd name="connsiteY3" fmla="*/ 151332 h 998675"/>
              <a:gd name="connsiteX4" fmla="*/ 3103927 w 8472881"/>
              <a:gd name="connsiteY4" fmla="*/ 84220 h 998675"/>
              <a:gd name="connsiteX5" fmla="*/ 5394121 w 8472881"/>
              <a:gd name="connsiteY5" fmla="*/ 84220 h 998675"/>
              <a:gd name="connsiteX6" fmla="*/ 8472881 w 8472881"/>
              <a:gd name="connsiteY6" fmla="*/ 84220 h 998675"/>
              <a:gd name="connsiteX0" fmla="*/ 0 w 8472881"/>
              <a:gd name="connsiteY0" fmla="*/ 38135 h 944201"/>
              <a:gd name="connsiteX1" fmla="*/ 1023457 w 8472881"/>
              <a:gd name="connsiteY1" fmla="*/ 138803 h 944201"/>
              <a:gd name="connsiteX2" fmla="*/ 1501630 w 8472881"/>
              <a:gd name="connsiteY2" fmla="*/ 944146 h 944201"/>
              <a:gd name="connsiteX3" fmla="*/ 2139193 w 8472881"/>
              <a:gd name="connsiteY3" fmla="*/ 96858 h 944201"/>
              <a:gd name="connsiteX4" fmla="*/ 3103927 w 8472881"/>
              <a:gd name="connsiteY4" fmla="*/ 29746 h 944201"/>
              <a:gd name="connsiteX5" fmla="*/ 5394121 w 8472881"/>
              <a:gd name="connsiteY5" fmla="*/ 29746 h 944201"/>
              <a:gd name="connsiteX6" fmla="*/ 8472881 w 8472881"/>
              <a:gd name="connsiteY6" fmla="*/ 29746 h 944201"/>
              <a:gd name="connsiteX0" fmla="*/ 0 w 8472881"/>
              <a:gd name="connsiteY0" fmla="*/ 28319 h 934385"/>
              <a:gd name="connsiteX1" fmla="*/ 1023457 w 8472881"/>
              <a:gd name="connsiteY1" fmla="*/ 128987 h 934385"/>
              <a:gd name="connsiteX2" fmla="*/ 1501630 w 8472881"/>
              <a:gd name="connsiteY2" fmla="*/ 934330 h 934385"/>
              <a:gd name="connsiteX3" fmla="*/ 2139193 w 8472881"/>
              <a:gd name="connsiteY3" fmla="*/ 87042 h 934385"/>
              <a:gd name="connsiteX4" fmla="*/ 3103927 w 8472881"/>
              <a:gd name="connsiteY4" fmla="*/ 19930 h 934385"/>
              <a:gd name="connsiteX5" fmla="*/ 5394121 w 8472881"/>
              <a:gd name="connsiteY5" fmla="*/ 19930 h 934385"/>
              <a:gd name="connsiteX6" fmla="*/ 8472881 w 8472881"/>
              <a:gd name="connsiteY6" fmla="*/ 19930 h 934385"/>
              <a:gd name="connsiteX0" fmla="*/ 0 w 8472881"/>
              <a:gd name="connsiteY0" fmla="*/ 31749 h 988145"/>
              <a:gd name="connsiteX1" fmla="*/ 1023457 w 8472881"/>
              <a:gd name="connsiteY1" fmla="*/ 132417 h 988145"/>
              <a:gd name="connsiteX2" fmla="*/ 1610686 w 8472881"/>
              <a:gd name="connsiteY2" fmla="*/ 988094 h 988145"/>
              <a:gd name="connsiteX3" fmla="*/ 2139193 w 8472881"/>
              <a:gd name="connsiteY3" fmla="*/ 90472 h 988145"/>
              <a:gd name="connsiteX4" fmla="*/ 3103927 w 8472881"/>
              <a:gd name="connsiteY4" fmla="*/ 23360 h 988145"/>
              <a:gd name="connsiteX5" fmla="*/ 5394121 w 8472881"/>
              <a:gd name="connsiteY5" fmla="*/ 23360 h 988145"/>
              <a:gd name="connsiteX6" fmla="*/ 8472881 w 8472881"/>
              <a:gd name="connsiteY6" fmla="*/ 23360 h 988145"/>
              <a:gd name="connsiteX0" fmla="*/ 0 w 6661245"/>
              <a:gd name="connsiteY0" fmla="*/ 31749 h 988145"/>
              <a:gd name="connsiteX1" fmla="*/ 1023457 w 6661245"/>
              <a:gd name="connsiteY1" fmla="*/ 132417 h 988145"/>
              <a:gd name="connsiteX2" fmla="*/ 1610686 w 6661245"/>
              <a:gd name="connsiteY2" fmla="*/ 988094 h 988145"/>
              <a:gd name="connsiteX3" fmla="*/ 2139193 w 6661245"/>
              <a:gd name="connsiteY3" fmla="*/ 90472 h 988145"/>
              <a:gd name="connsiteX4" fmla="*/ 3103927 w 6661245"/>
              <a:gd name="connsiteY4" fmla="*/ 23360 h 988145"/>
              <a:gd name="connsiteX5" fmla="*/ 5394121 w 6661245"/>
              <a:gd name="connsiteY5" fmla="*/ 23360 h 988145"/>
              <a:gd name="connsiteX6" fmla="*/ 6661245 w 6661245"/>
              <a:gd name="connsiteY6" fmla="*/ 33212 h 98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45" h="988145">
                <a:moveTo>
                  <a:pt x="0" y="31749"/>
                </a:moveTo>
                <a:cubicBezTo>
                  <a:pt x="397778" y="38740"/>
                  <a:pt x="755009" y="-26974"/>
                  <a:pt x="1023457" y="132417"/>
                </a:cubicBezTo>
                <a:cubicBezTo>
                  <a:pt x="1291905" y="291808"/>
                  <a:pt x="1424730" y="995085"/>
                  <a:pt x="1610686" y="988094"/>
                </a:cubicBezTo>
                <a:cubicBezTo>
                  <a:pt x="1796642" y="981103"/>
                  <a:pt x="1890320" y="251261"/>
                  <a:pt x="2139193" y="90472"/>
                </a:cubicBezTo>
                <a:cubicBezTo>
                  <a:pt x="2388067" y="-70317"/>
                  <a:pt x="2561439" y="34545"/>
                  <a:pt x="3103927" y="23360"/>
                </a:cubicBezTo>
                <a:cubicBezTo>
                  <a:pt x="3646415" y="12175"/>
                  <a:pt x="5394121" y="23360"/>
                  <a:pt x="5394121" y="23360"/>
                </a:cubicBezTo>
                <a:cubicBezTo>
                  <a:pt x="6420374" y="23360"/>
                  <a:pt x="5634992" y="33212"/>
                  <a:pt x="6661245" y="33212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44619402-9FD7-4007-8C1C-68692D1B7CE6}"/>
              </a:ext>
            </a:extLst>
          </p:cNvPr>
          <p:cNvSpPr/>
          <p:nvPr/>
        </p:nvSpPr>
        <p:spPr>
          <a:xfrm rot="5846665">
            <a:off x="2087392" y="2462671"/>
            <a:ext cx="98324" cy="830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474622-3749-43BE-868C-4C6FCB6A0E7D}"/>
              </a:ext>
            </a:extLst>
          </p:cNvPr>
          <p:cNvSpPr/>
          <p:nvPr/>
        </p:nvSpPr>
        <p:spPr bwMode="auto">
          <a:xfrm>
            <a:off x="2265272" y="2315196"/>
            <a:ext cx="469543" cy="4177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040369-B0E7-49B8-B48F-A697ABB3DECD}"/>
              </a:ext>
            </a:extLst>
          </p:cNvPr>
          <p:cNvSpPr/>
          <p:nvPr/>
        </p:nvSpPr>
        <p:spPr>
          <a:xfrm>
            <a:off x="1882515" y="1987549"/>
            <a:ext cx="1207424" cy="1022207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580666-10BA-4591-B898-56B704C2BC17}"/>
              </a:ext>
            </a:extLst>
          </p:cNvPr>
          <p:cNvSpPr/>
          <p:nvPr/>
        </p:nvSpPr>
        <p:spPr>
          <a:xfrm>
            <a:off x="2142940" y="2239624"/>
            <a:ext cx="667428" cy="56804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66461D-0E08-420B-A453-5285DFC75C82}"/>
              </a:ext>
            </a:extLst>
          </p:cNvPr>
          <p:cNvSpPr/>
          <p:nvPr/>
        </p:nvSpPr>
        <p:spPr>
          <a:xfrm>
            <a:off x="2024566" y="2115325"/>
            <a:ext cx="899649" cy="787951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A12CCE-3EFC-4032-A2F3-3542090F1437}"/>
              </a:ext>
            </a:extLst>
          </p:cNvPr>
          <p:cNvSpPr/>
          <p:nvPr/>
        </p:nvSpPr>
        <p:spPr>
          <a:xfrm>
            <a:off x="2213965" y="2293679"/>
            <a:ext cx="520850" cy="43922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5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B50185-602A-4E73-8194-44803048A06F}"/>
              </a:ext>
            </a:extLst>
          </p:cNvPr>
          <p:cNvSpPr/>
          <p:nvPr/>
        </p:nvSpPr>
        <p:spPr>
          <a:xfrm>
            <a:off x="1289332" y="747133"/>
            <a:ext cx="3363686" cy="86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26DE1D-3E7A-4C2B-95EE-D0CCC717EFB0}"/>
              </a:ext>
            </a:extLst>
          </p:cNvPr>
          <p:cNvGrpSpPr/>
          <p:nvPr/>
        </p:nvGrpSpPr>
        <p:grpSpPr>
          <a:xfrm>
            <a:off x="2971175" y="734374"/>
            <a:ext cx="226186" cy="1152162"/>
            <a:chOff x="5504535" y="2869035"/>
            <a:chExt cx="487798" cy="1739514"/>
          </a:xfrm>
        </p:grpSpPr>
        <p:sp>
          <p:nvSpPr>
            <p:cNvPr id="14" name="Rounded Rectangle 36">
              <a:extLst>
                <a:ext uri="{FF2B5EF4-FFF2-40B4-BE49-F238E27FC236}">
                  <a16:creationId xmlns:a16="http://schemas.microsoft.com/office/drawing/2014/main" id="{FDF77D8A-1473-421F-A91D-7C7919FDDDDB}"/>
                </a:ext>
              </a:extLst>
            </p:cNvPr>
            <p:cNvSpPr/>
            <p:nvPr/>
          </p:nvSpPr>
          <p:spPr bwMode="auto">
            <a:xfrm>
              <a:off x="5572262" y="2869035"/>
              <a:ext cx="325199" cy="327047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15" name="Rounded Rectangle 37">
              <a:extLst>
                <a:ext uri="{FF2B5EF4-FFF2-40B4-BE49-F238E27FC236}">
                  <a16:creationId xmlns:a16="http://schemas.microsoft.com/office/drawing/2014/main" id="{5D02FF46-D155-4EA1-9187-CCA157BFF96D}"/>
                </a:ext>
              </a:extLst>
            </p:cNvPr>
            <p:cNvSpPr/>
            <p:nvPr/>
          </p:nvSpPr>
          <p:spPr bwMode="auto">
            <a:xfrm>
              <a:off x="5572262" y="3231423"/>
              <a:ext cx="325199" cy="1377126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B666043D-6695-48AC-BD3C-A09970C1430F}"/>
                </a:ext>
              </a:extLst>
            </p:cNvPr>
            <p:cNvSpPr/>
            <p:nvPr/>
          </p:nvSpPr>
          <p:spPr bwMode="auto">
            <a:xfrm>
              <a:off x="5504535" y="3194698"/>
              <a:ext cx="487798" cy="65729"/>
            </a:xfrm>
            <a:prstGeom prst="round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15" dirty="0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54A25A0-CA8D-492E-A8F6-9FEC22C562C2}"/>
              </a:ext>
            </a:extLst>
          </p:cNvPr>
          <p:cNvSpPr/>
          <p:nvPr/>
        </p:nvSpPr>
        <p:spPr>
          <a:xfrm rot="10800000">
            <a:off x="3662949" y="1553478"/>
            <a:ext cx="88085" cy="80049"/>
          </a:xfrm>
          <a:prstGeom prst="triangl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2162C-7186-4D9F-8B41-49124A3D61D5}"/>
              </a:ext>
            </a:extLst>
          </p:cNvPr>
          <p:cNvSpPr/>
          <p:nvPr/>
        </p:nvSpPr>
        <p:spPr>
          <a:xfrm>
            <a:off x="3662949" y="1307293"/>
            <a:ext cx="88085" cy="23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DC507CC-7386-468B-BEF9-D4C7C5DC1338}"/>
              </a:ext>
            </a:extLst>
          </p:cNvPr>
          <p:cNvSpPr/>
          <p:nvPr/>
        </p:nvSpPr>
        <p:spPr>
          <a:xfrm rot="10800000">
            <a:off x="2461540" y="1542125"/>
            <a:ext cx="88085" cy="80049"/>
          </a:xfrm>
          <a:prstGeom prst="triangl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146F9-D2C9-4C2A-B2BA-224B0B4EB3CE}"/>
              </a:ext>
            </a:extLst>
          </p:cNvPr>
          <p:cNvSpPr/>
          <p:nvPr/>
        </p:nvSpPr>
        <p:spPr>
          <a:xfrm>
            <a:off x="2461540" y="1295941"/>
            <a:ext cx="88085" cy="23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87736AC5-9558-4CF8-A5DE-01D24FA67737}"/>
              </a:ext>
            </a:extLst>
          </p:cNvPr>
          <p:cNvSpPr/>
          <p:nvPr/>
        </p:nvSpPr>
        <p:spPr>
          <a:xfrm rot="11046544">
            <a:off x="2433897" y="2123863"/>
            <a:ext cx="98324" cy="830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40506703-621A-40A8-8BC9-0DDF6614F604}"/>
              </a:ext>
            </a:extLst>
          </p:cNvPr>
          <p:cNvSpPr/>
          <p:nvPr/>
        </p:nvSpPr>
        <p:spPr>
          <a:xfrm rot="16200000">
            <a:off x="2790999" y="2446615"/>
            <a:ext cx="98324" cy="830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1AF9E26F-4B11-4739-A9EF-3434F2235FE8}"/>
              </a:ext>
            </a:extLst>
          </p:cNvPr>
          <p:cNvSpPr/>
          <p:nvPr/>
        </p:nvSpPr>
        <p:spPr>
          <a:xfrm rot="171642">
            <a:off x="2441028" y="2801656"/>
            <a:ext cx="98324" cy="830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3AAF88F-F84D-45EF-9C65-C8471B893414}"/>
              </a:ext>
            </a:extLst>
          </p:cNvPr>
          <p:cNvSpPr txBox="1">
            <a:spLocks/>
          </p:cNvSpPr>
          <p:nvPr/>
        </p:nvSpPr>
        <p:spPr>
          <a:xfrm>
            <a:off x="6238051" y="1559691"/>
            <a:ext cx="2677349" cy="3623074"/>
          </a:xfrm>
          <a:prstGeom prst="rect">
            <a:avLst/>
          </a:prstGeom>
        </p:spPr>
        <p:txBody>
          <a:bodyPr/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Test station placement is critical in avoiding foreign cathodic gradients</a:t>
            </a:r>
          </a:p>
          <a:p>
            <a:r>
              <a:rPr lang="en-US" sz="1400" dirty="0"/>
              <a:t>Stationary reference cells at depth should be considered for accurate readings</a:t>
            </a:r>
          </a:p>
          <a:p>
            <a:pPr marL="285750" indent="-285750"/>
            <a:endParaRPr lang="en-US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841416-C7EE-4D4E-87DB-A080337EF0E7}"/>
              </a:ext>
            </a:extLst>
          </p:cNvPr>
          <p:cNvGrpSpPr/>
          <p:nvPr/>
        </p:nvGrpSpPr>
        <p:grpSpPr>
          <a:xfrm>
            <a:off x="2747081" y="1307293"/>
            <a:ext cx="685717" cy="1819011"/>
            <a:chOff x="2747081" y="1307293"/>
            <a:chExt cx="685717" cy="18190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4FE9D4-1239-45B5-9574-685B45EB9D49}"/>
                </a:ext>
              </a:extLst>
            </p:cNvPr>
            <p:cNvSpPr/>
            <p:nvPr/>
          </p:nvSpPr>
          <p:spPr>
            <a:xfrm rot="5400000">
              <a:off x="2853091" y="2889457"/>
              <a:ext cx="130837" cy="3428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85C385AE-3BC5-4E97-BD85-CD48FFDA510C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3089939" y="1307293"/>
              <a:ext cx="342859" cy="1753594"/>
            </a:xfrm>
            <a:prstGeom prst="curved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5B21BF-7871-6D42-882E-5320317BC5D5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Using Coupon Test Stations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78570" y="701192"/>
            <a:ext cx="4330404" cy="3819632"/>
          </a:xfrm>
        </p:spPr>
        <p:txBody>
          <a:bodyPr/>
          <a:lstStyle/>
          <a:p>
            <a:pPr eaLnBrk="1" hangingPunct="1"/>
            <a:r>
              <a:rPr lang="en-US" sz="2100" dirty="0"/>
              <a:t>Coupon simulates a coating defect</a:t>
            </a:r>
          </a:p>
          <a:p>
            <a:pPr lvl="1" eaLnBrk="1" hangingPunct="1"/>
            <a:r>
              <a:rPr lang="en-US" sz="1200" dirty="0"/>
              <a:t>On 	</a:t>
            </a:r>
          </a:p>
          <a:p>
            <a:pPr lvl="2" eaLnBrk="1" hangingPunct="1"/>
            <a:r>
              <a:rPr lang="en-US" sz="1200" dirty="0"/>
              <a:t>Coupon is connected to the structure being protected.</a:t>
            </a:r>
          </a:p>
          <a:p>
            <a:pPr lvl="1" eaLnBrk="1" hangingPunct="1"/>
            <a:r>
              <a:rPr lang="en-US" sz="1200" dirty="0"/>
              <a:t>Instant Off 	</a:t>
            </a:r>
          </a:p>
          <a:p>
            <a:pPr lvl="2" eaLnBrk="1" hangingPunct="1"/>
            <a:r>
              <a:rPr lang="en-US" sz="1200" dirty="0"/>
              <a:t>Coupon can quickly be disconnected from the structure, eliminating ALL current sources affecting the protected structure.  </a:t>
            </a:r>
          </a:p>
          <a:p>
            <a:pPr lvl="1" eaLnBrk="1" hangingPunct="1"/>
            <a:r>
              <a:rPr lang="en-US" sz="1200" dirty="0"/>
              <a:t>Native State	</a:t>
            </a:r>
          </a:p>
          <a:p>
            <a:pPr lvl="2" eaLnBrk="1" hangingPunct="1"/>
            <a:r>
              <a:rPr lang="en-US" sz="1200" dirty="0"/>
              <a:t>A second coupon that is NEVER connected to the structure, giving it a true native state potential.</a:t>
            </a:r>
          </a:p>
          <a:p>
            <a:pPr eaLnBrk="1" hangingPunct="1"/>
            <a:r>
              <a:rPr lang="en-US" sz="2100" dirty="0"/>
              <a:t>DC Current Density </a:t>
            </a:r>
            <a:endParaRPr lang="en-US" sz="1500" dirty="0"/>
          </a:p>
          <a:p>
            <a:pPr lvl="1" eaLnBrk="1" hangingPunct="1"/>
            <a:r>
              <a:rPr lang="en-US" sz="1200" dirty="0"/>
              <a:t>Known coupon size allows for quick current measurement (Assuming you can disconnect the coupon)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724971-FD13-4F7F-BD5A-FFE305092C34}"/>
              </a:ext>
            </a:extLst>
          </p:cNvPr>
          <p:cNvGrpSpPr/>
          <p:nvPr/>
        </p:nvGrpSpPr>
        <p:grpSpPr>
          <a:xfrm>
            <a:off x="5715000" y="1138466"/>
            <a:ext cx="2233422" cy="3819632"/>
            <a:chOff x="4572000" y="990599"/>
            <a:chExt cx="3378079" cy="49706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937BC5-6695-4655-ABE9-D9D79BC6A63D}"/>
                </a:ext>
              </a:extLst>
            </p:cNvPr>
            <p:cNvGrpSpPr/>
            <p:nvPr/>
          </p:nvGrpSpPr>
          <p:grpSpPr>
            <a:xfrm rot="5400000">
              <a:off x="2448947" y="3113652"/>
              <a:ext cx="4970605" cy="724500"/>
              <a:chOff x="837137" y="1710523"/>
              <a:chExt cx="6859063" cy="1303353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CA6996C0-6749-4883-844B-474AEA2DE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614992" y="-1067332"/>
                <a:ext cx="1303353" cy="685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95CDE9-7A38-415A-A7EF-E19DAC4C8678}"/>
                  </a:ext>
                </a:extLst>
              </p:cNvPr>
              <p:cNvSpPr/>
              <p:nvPr/>
            </p:nvSpPr>
            <p:spPr>
              <a:xfrm>
                <a:off x="6781800" y="1981200"/>
                <a:ext cx="128587" cy="8382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" name="Line Callout 1 17">
              <a:extLst>
                <a:ext uri="{FF2B5EF4-FFF2-40B4-BE49-F238E27FC236}">
                  <a16:creationId xmlns:a16="http://schemas.microsoft.com/office/drawing/2014/main" id="{1EC89D3A-7721-4E8E-9255-67FEECD764E1}"/>
                </a:ext>
              </a:extLst>
            </p:cNvPr>
            <p:cNvSpPr/>
            <p:nvPr/>
          </p:nvSpPr>
          <p:spPr>
            <a:xfrm>
              <a:off x="6059261" y="1752600"/>
              <a:ext cx="1867352" cy="518160"/>
            </a:xfrm>
            <a:prstGeom prst="borderCallout1">
              <a:avLst>
                <a:gd name="adj1" fmla="val 18750"/>
                <a:gd name="adj2" fmla="val -8333"/>
                <a:gd name="adj3" fmla="val 60776"/>
                <a:gd name="adj4" fmla="val -4350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100 cm</a:t>
              </a:r>
              <a:r>
                <a:rPr lang="en-US" sz="1350" baseline="30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DC Native Coupon</a:t>
              </a:r>
            </a:p>
          </p:txBody>
        </p:sp>
        <p:sp>
          <p:nvSpPr>
            <p:cNvPr id="10" name="Line Callout 1 18">
              <a:extLst>
                <a:ext uri="{FF2B5EF4-FFF2-40B4-BE49-F238E27FC236}">
                  <a16:creationId xmlns:a16="http://schemas.microsoft.com/office/drawing/2014/main" id="{1A58BD2E-C57C-464B-90E9-47BEEAD3CB77}"/>
                </a:ext>
              </a:extLst>
            </p:cNvPr>
            <p:cNvSpPr/>
            <p:nvPr/>
          </p:nvSpPr>
          <p:spPr>
            <a:xfrm>
              <a:off x="6075812" y="2857500"/>
              <a:ext cx="1867352" cy="518160"/>
            </a:xfrm>
            <a:prstGeom prst="borderCallout1">
              <a:avLst>
                <a:gd name="adj1" fmla="val 18750"/>
                <a:gd name="adj2" fmla="val -8333"/>
                <a:gd name="adj3" fmla="val 60776"/>
                <a:gd name="adj4" fmla="val -4350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100 cm</a:t>
              </a:r>
              <a:r>
                <a:rPr lang="en-US" sz="1350" baseline="30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DC </a:t>
              </a:r>
            </a:p>
            <a:p>
              <a:pPr algn="ctr"/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Test Coupon</a:t>
              </a:r>
            </a:p>
          </p:txBody>
        </p:sp>
        <p:sp>
          <p:nvSpPr>
            <p:cNvPr id="11" name="Line Callout 1 19">
              <a:extLst>
                <a:ext uri="{FF2B5EF4-FFF2-40B4-BE49-F238E27FC236}">
                  <a16:creationId xmlns:a16="http://schemas.microsoft.com/office/drawing/2014/main" id="{BF7D17B3-C210-4927-BFE3-E126D6470122}"/>
                </a:ext>
              </a:extLst>
            </p:cNvPr>
            <p:cNvSpPr/>
            <p:nvPr/>
          </p:nvSpPr>
          <p:spPr>
            <a:xfrm>
              <a:off x="6082727" y="4568750"/>
              <a:ext cx="1867352" cy="518160"/>
            </a:xfrm>
            <a:prstGeom prst="borderCallout1">
              <a:avLst>
                <a:gd name="adj1" fmla="val 18750"/>
                <a:gd name="adj2" fmla="val -8333"/>
                <a:gd name="adj3" fmla="val 17881"/>
                <a:gd name="adj4" fmla="val -451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Reference Electrode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B1E145C-B717-43A7-9933-9BCF11B76B76}"/>
              </a:ext>
            </a:extLst>
          </p:cNvPr>
          <p:cNvSpPr/>
          <p:nvPr/>
        </p:nvSpPr>
        <p:spPr>
          <a:xfrm>
            <a:off x="5448194" y="2730878"/>
            <a:ext cx="285750" cy="4273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62C3FE-E5B6-4AC3-A493-B4E44C122E43}"/>
              </a:ext>
            </a:extLst>
          </p:cNvPr>
          <p:cNvSpPr/>
          <p:nvPr/>
        </p:nvSpPr>
        <p:spPr>
          <a:xfrm rot="10800000">
            <a:off x="6148324" y="2723900"/>
            <a:ext cx="285750" cy="4273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9E0BFAE-2E23-496F-BC64-F5B8A2A99856}"/>
              </a:ext>
            </a:extLst>
          </p:cNvPr>
          <p:cNvSpPr/>
          <p:nvPr/>
        </p:nvSpPr>
        <p:spPr>
          <a:xfrm rot="16200000">
            <a:off x="5173371" y="1912706"/>
            <a:ext cx="1542499" cy="1554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AFCB2-4F50-4455-8CB3-DE40E5D918E5}"/>
              </a:ext>
            </a:extLst>
          </p:cNvPr>
          <p:cNvSpPr/>
          <p:nvPr/>
        </p:nvSpPr>
        <p:spPr>
          <a:xfrm>
            <a:off x="5793441" y="2723901"/>
            <a:ext cx="45426" cy="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D663E-8D70-4FBF-95CB-C1FC311F4AD0}"/>
              </a:ext>
            </a:extLst>
          </p:cNvPr>
          <p:cNvSpPr/>
          <p:nvPr/>
        </p:nvSpPr>
        <p:spPr>
          <a:xfrm>
            <a:off x="6051062" y="2723901"/>
            <a:ext cx="45426" cy="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9045C5-0B5B-EA46-8330-550790EC4B9F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3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2"/>
          <p:cNvSpPr>
            <a:spLocks noChangeArrowheads="1"/>
          </p:cNvSpPr>
          <p:nvPr/>
        </p:nvSpPr>
        <p:spPr bwMode="auto">
          <a:xfrm>
            <a:off x="1950233" y="328031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1950233" y="601544"/>
            <a:ext cx="184731" cy="2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15" dirty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>
                <a:solidFill>
                  <a:schemeClr val="accent1"/>
                </a:solidFill>
              </a:rPr>
              <a:t>Monitoring Potentials AND Current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B50185-602A-4E73-8194-44803048A06F}"/>
              </a:ext>
            </a:extLst>
          </p:cNvPr>
          <p:cNvSpPr/>
          <p:nvPr/>
        </p:nvSpPr>
        <p:spPr>
          <a:xfrm>
            <a:off x="1289332" y="747133"/>
            <a:ext cx="3363686" cy="86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3AAF88F-F84D-45EF-9C65-C8471B893414}"/>
              </a:ext>
            </a:extLst>
          </p:cNvPr>
          <p:cNvSpPr txBox="1">
            <a:spLocks/>
          </p:cNvSpPr>
          <p:nvPr/>
        </p:nvSpPr>
        <p:spPr>
          <a:xfrm>
            <a:off x="3048000" y="808575"/>
            <a:ext cx="3505202" cy="3623074"/>
          </a:xfrm>
          <a:prstGeom prst="rect">
            <a:avLst/>
          </a:prstGeom>
        </p:spPr>
        <p:txBody>
          <a:bodyPr/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Stationary reference cells and coupon test stations allow for the use of data loggers and remote monitors.</a:t>
            </a:r>
          </a:p>
          <a:p>
            <a:r>
              <a:rPr lang="en-US" sz="1400" dirty="0"/>
              <a:t>Data collection over time is the key to detecting transient or dynamic DC interference</a:t>
            </a:r>
          </a:p>
          <a:p>
            <a:r>
              <a:rPr lang="en-US" sz="1400" dirty="0"/>
              <a:t>Remote monitors with level-set alarms can be used to detect and respond to DC interference quickly</a:t>
            </a:r>
          </a:p>
          <a:p>
            <a:pPr marL="285750" indent="-285750"/>
            <a:endParaRPr lang="en-US" sz="1400" dirty="0"/>
          </a:p>
        </p:txBody>
      </p:sp>
      <p:pic>
        <p:nvPicPr>
          <p:cNvPr id="18" name="Picture 1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2B6CB175-E151-48D3-BB6A-0118F9749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31303" r="30596"/>
          <a:stretch/>
        </p:blipFill>
        <p:spPr>
          <a:xfrm>
            <a:off x="914400" y="842558"/>
            <a:ext cx="1676400" cy="34583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1AF017-9FC8-E947-AD70-AA61ADD51F00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84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4BB5-3FBE-4848-93D2-0E434003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0D9A5-2C8E-BB4C-9AC9-01FC55086AC7}"/>
              </a:ext>
            </a:extLst>
          </p:cNvPr>
          <p:cNvSpPr txBox="1"/>
          <p:nvPr/>
        </p:nvSpPr>
        <p:spPr>
          <a:xfrm>
            <a:off x="4495800" y="1809750"/>
            <a:ext cx="385001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CHARLIE POORE</a:t>
            </a:r>
          </a:p>
          <a:p>
            <a:r>
              <a:rPr lang="en-US" sz="1350" b="1" dirty="0"/>
              <a:t>NACE/AMPP Senior Corrosion Technologist #53904 </a:t>
            </a:r>
          </a:p>
          <a:p>
            <a:r>
              <a:rPr lang="en-US" sz="1350" b="1" dirty="0" err="1"/>
              <a:t>charlie.poore@mesaproducts.com</a:t>
            </a:r>
            <a:endParaRPr lang="en-US" sz="1350" b="1" dirty="0"/>
          </a:p>
          <a:p>
            <a:r>
              <a:rPr lang="en-US" sz="1350" b="1" dirty="0"/>
              <a:t>505-250-7481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3CC961-FAF2-7B43-9046-590D90697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4" y="1881463"/>
            <a:ext cx="2266618" cy="111064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13C92C-2F3D-384C-BCE1-5875B1D43A1E}"/>
              </a:ext>
            </a:extLst>
          </p:cNvPr>
          <p:cNvCxnSpPr/>
          <p:nvPr/>
        </p:nvCxnSpPr>
        <p:spPr>
          <a:xfrm>
            <a:off x="4181315" y="1604472"/>
            <a:ext cx="0" cy="16646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5577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71676-C6CD-44C5-B08C-7FFB860D985D}"/>
              </a:ext>
            </a:extLst>
          </p:cNvPr>
          <p:cNvSpPr/>
          <p:nvPr/>
        </p:nvSpPr>
        <p:spPr>
          <a:xfrm>
            <a:off x="0" y="0"/>
            <a:ext cx="2621481" cy="5143500"/>
          </a:xfrm>
          <a:prstGeom prst="rect">
            <a:avLst/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437"/>
            <a:ext cx="2595681" cy="2057400"/>
          </a:xfrm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DC INTERFERENCE is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Any Adverse Effect on The Electrical Potentials of a Buried or Submerged Structure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1881" y="666750"/>
            <a:ext cx="2695680" cy="3466687"/>
          </a:xfr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Not To Be Confused With: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STRAY CURRENT </a:t>
            </a:r>
          </a:p>
          <a:p>
            <a:pPr marL="0" indent="0">
              <a:buNone/>
            </a:pPr>
            <a:r>
              <a:rPr lang="en-US" sz="1800" dirty="0"/>
              <a:t>Current traveling through any un-intended path. May cause STRAY CURRENT CORROSION.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INFLUENCE</a:t>
            </a:r>
          </a:p>
          <a:p>
            <a:pPr marL="0" indent="0">
              <a:buNone/>
            </a:pPr>
            <a:r>
              <a:rPr lang="en-US" sz="1800" dirty="0"/>
              <a:t>Change in a structure to electrolyte potential reading, but not necessarily the structure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D815D-7708-44CA-97F4-A1995BB9862A}"/>
              </a:ext>
            </a:extLst>
          </p:cNvPr>
          <p:cNvSpPr txBox="1"/>
          <p:nvPr/>
        </p:nvSpPr>
        <p:spPr>
          <a:xfrm>
            <a:off x="5450041" y="666750"/>
            <a:ext cx="4039927" cy="32728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/>
              <a:t>Impacts Buried Structures</a:t>
            </a:r>
            <a:br>
              <a:rPr lang="en-US" dirty="0"/>
            </a:br>
            <a:r>
              <a:rPr lang="en-US" dirty="0"/>
              <a:t>  </a:t>
            </a:r>
            <a:r>
              <a:rPr lang="en-US" sz="1100" dirty="0"/>
              <a:t>such as …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93A6CE0-68B7-4CA3-B076-D4E5B385AF2A}"/>
              </a:ext>
            </a:extLst>
          </p:cNvPr>
          <p:cNvSpPr txBox="1">
            <a:spLocks/>
          </p:cNvSpPr>
          <p:nvPr/>
        </p:nvSpPr>
        <p:spPr>
          <a:xfrm>
            <a:off x="4954772" y="1390238"/>
            <a:ext cx="4191000" cy="27431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0">
              <a:buNone/>
            </a:pPr>
            <a:r>
              <a:rPr lang="en-US" sz="1650" dirty="0"/>
              <a:t>Pipelines</a:t>
            </a:r>
          </a:p>
          <a:p>
            <a:pPr marL="630238" lvl="1" indent="0">
              <a:buNone/>
            </a:pPr>
            <a:r>
              <a:rPr lang="en-US" sz="1650" dirty="0"/>
              <a:t>Well Casings</a:t>
            </a:r>
          </a:p>
          <a:p>
            <a:pPr marL="630238" lvl="1" indent="0">
              <a:buNone/>
            </a:pPr>
            <a:r>
              <a:rPr lang="en-US" sz="1650" dirty="0"/>
              <a:t>Metal Fences</a:t>
            </a:r>
          </a:p>
          <a:p>
            <a:pPr marL="630238" lvl="1" indent="0">
              <a:buNone/>
            </a:pPr>
            <a:r>
              <a:rPr lang="en-US" sz="1650" dirty="0"/>
              <a:t>Electrical Transmission </a:t>
            </a:r>
          </a:p>
          <a:p>
            <a:pPr marL="630238" lvl="1" indent="0">
              <a:buNone/>
            </a:pPr>
            <a:r>
              <a:rPr lang="en-US" sz="1650" dirty="0"/>
              <a:t>Distribution Equipment</a:t>
            </a:r>
          </a:p>
          <a:p>
            <a:pPr marL="630238" lvl="1" indent="0">
              <a:buNone/>
            </a:pPr>
            <a:r>
              <a:rPr lang="en-US" sz="1650" dirty="0"/>
              <a:t>Telephone Equipment</a:t>
            </a:r>
          </a:p>
          <a:p>
            <a:pPr marL="630238" lvl="1" indent="0">
              <a:buNone/>
            </a:pPr>
            <a:r>
              <a:rPr lang="en-US" sz="1650" dirty="0"/>
              <a:t>Electrical Grounding Equipment</a:t>
            </a:r>
          </a:p>
          <a:p>
            <a:pPr marL="630238" lvl="1" indent="0">
              <a:buNone/>
            </a:pPr>
            <a:r>
              <a:rPr lang="en-US" sz="1650" dirty="0"/>
              <a:t>Residential Copper Plumbing</a:t>
            </a:r>
          </a:p>
          <a:p>
            <a:pPr marL="630238" lvl="1" indent="0">
              <a:buNone/>
            </a:pPr>
            <a:r>
              <a:rPr lang="en-US" sz="1650" dirty="0"/>
              <a:t>Residential Propane Piping </a:t>
            </a:r>
          </a:p>
          <a:p>
            <a:pPr marL="0" indent="0">
              <a:buNone/>
            </a:pPr>
            <a:endParaRPr lang="en-US" sz="21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A00A6-47D9-4C04-93C4-7AE8A0FDE7ED}"/>
              </a:ext>
            </a:extLst>
          </p:cNvPr>
          <p:cNvCxnSpPr>
            <a:cxnSpLocks/>
          </p:cNvCxnSpPr>
          <p:nvPr/>
        </p:nvCxnSpPr>
        <p:spPr>
          <a:xfrm>
            <a:off x="5384915" y="725469"/>
            <a:ext cx="0" cy="32940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57" y="108541"/>
            <a:ext cx="3840086" cy="1269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consequences can 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4" y="1378137"/>
            <a:ext cx="4231757" cy="2596671"/>
          </a:xfrm>
        </p:spPr>
        <p:txBody>
          <a:bodyPr>
            <a:normAutofit/>
          </a:bodyPr>
          <a:lstStyle/>
          <a:p>
            <a:r>
              <a:rPr lang="en-US" sz="2000" dirty="0"/>
              <a:t>Inaccurate Cathodic Protection Potential Readings</a:t>
            </a:r>
          </a:p>
          <a:p>
            <a:r>
              <a:rPr lang="en-US" sz="2000" dirty="0"/>
              <a:t>Ineffective Cathodic Protection</a:t>
            </a:r>
          </a:p>
          <a:p>
            <a:r>
              <a:rPr lang="en-US" sz="2000" dirty="0"/>
              <a:t>Stray Current Corrosion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2C57A2C-C411-46A1-A921-8B0F5E58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5497"/>
          <a:stretch/>
        </p:blipFill>
        <p:spPr bwMode="auto">
          <a:xfrm>
            <a:off x="4409137" y="0"/>
            <a:ext cx="4734863" cy="51434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F131A2-1F96-5842-82F0-644CE2B51B4C}"/>
              </a:ext>
            </a:extLst>
          </p:cNvPr>
          <p:cNvCxnSpPr>
            <a:cxnSpLocks/>
          </p:cNvCxnSpPr>
          <p:nvPr/>
        </p:nvCxnSpPr>
        <p:spPr>
          <a:xfrm>
            <a:off x="609600" y="971550"/>
            <a:ext cx="3581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9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0CB2624-339A-4F5B-8299-78151E68C4BF}"/>
              </a:ext>
            </a:extLst>
          </p:cNvPr>
          <p:cNvSpPr/>
          <p:nvPr/>
        </p:nvSpPr>
        <p:spPr>
          <a:xfrm>
            <a:off x="1563236" y="3395591"/>
            <a:ext cx="1183659" cy="56925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0EB4DF-D6E9-4D7C-B50E-3133330E9230}"/>
              </a:ext>
            </a:extLst>
          </p:cNvPr>
          <p:cNvSpPr txBox="1">
            <a:spLocks/>
          </p:cNvSpPr>
          <p:nvPr/>
        </p:nvSpPr>
        <p:spPr>
          <a:xfrm>
            <a:off x="533400" y="114303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Stray Current Corrosion Carbon Steel Example…Faradays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40338-312A-4DDD-AE64-E55B3D3893AC}"/>
                  </a:ext>
                </a:extLst>
              </p:cNvPr>
              <p:cNvSpPr txBox="1"/>
              <p:nvPr/>
            </p:nvSpPr>
            <p:spPr>
              <a:xfrm>
                <a:off x="610737" y="1200150"/>
                <a:ext cx="3429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𝐾𝐼𝑡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40338-312A-4DDD-AE64-E55B3D38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7" y="1200150"/>
                <a:ext cx="34290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>
            <a:extLst>
              <a:ext uri="{FF2B5EF4-FFF2-40B4-BE49-F238E27FC236}">
                <a16:creationId xmlns:a16="http://schemas.microsoft.com/office/drawing/2014/main" id="{FF3450BF-C2C4-4A24-B9B4-E19434C7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6350"/>
            <a:ext cx="4345638" cy="28956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6960F9-9CEC-4A00-87A9-186BD5958AA8}"/>
              </a:ext>
            </a:extLst>
          </p:cNvPr>
          <p:cNvSpPr txBox="1"/>
          <p:nvPr/>
        </p:nvSpPr>
        <p:spPr>
          <a:xfrm>
            <a:off x="372485" y="1969325"/>
            <a:ext cx="46170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If 10 mA discharging for 1 year,  then..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EEDB2-BA18-428E-8684-D8DEC28890A8}"/>
              </a:ext>
            </a:extLst>
          </p:cNvPr>
          <p:cNvSpPr txBox="1"/>
          <p:nvPr/>
        </p:nvSpPr>
        <p:spPr>
          <a:xfrm>
            <a:off x="441402" y="3416029"/>
            <a:ext cx="4610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 = .20#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D5AEB4-3452-4AFC-B766-95C821523B75}"/>
              </a:ext>
            </a:extLst>
          </p:cNvPr>
          <p:cNvSpPr txBox="1"/>
          <p:nvPr/>
        </p:nvSpPr>
        <p:spPr>
          <a:xfrm>
            <a:off x="114532" y="2630517"/>
            <a:ext cx="263236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 = (20#/A-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Yr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FD3DE1-D4CF-44FC-AEB6-B581900E0FC0}"/>
              </a:ext>
            </a:extLst>
          </p:cNvPr>
          <p:cNvSpPr txBox="1"/>
          <p:nvPr/>
        </p:nvSpPr>
        <p:spPr>
          <a:xfrm>
            <a:off x="2325237" y="2630517"/>
            <a:ext cx="142556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(0.01A)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7AB547-77AD-4CF9-AD77-A4EE73C71B4D}"/>
              </a:ext>
            </a:extLst>
          </p:cNvPr>
          <p:cNvSpPr txBox="1"/>
          <p:nvPr/>
        </p:nvSpPr>
        <p:spPr>
          <a:xfrm>
            <a:off x="3380072" y="2630517"/>
            <a:ext cx="142556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(1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Yr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100E9-7176-DE4A-A196-4F28AF594623}"/>
              </a:ext>
            </a:extLst>
          </p:cNvPr>
          <p:cNvCxnSpPr/>
          <p:nvPr/>
        </p:nvCxnSpPr>
        <p:spPr>
          <a:xfrm>
            <a:off x="609600" y="617734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19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12803"/>
      </a:accent1>
      <a:accent2>
        <a:srgbClr val="A52802"/>
      </a:accent2>
      <a:accent3>
        <a:srgbClr val="D12803"/>
      </a:accent3>
      <a:accent4>
        <a:srgbClr val="962802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2289</Words>
  <Application>Microsoft Office PowerPoint</Application>
  <PresentationFormat>On-screen Show (16:9)</PresentationFormat>
  <Paragraphs>411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Cambria Math</vt:lpstr>
      <vt:lpstr>Wingdings</vt:lpstr>
      <vt:lpstr>1_Office Theme</vt:lpstr>
      <vt:lpstr>                                                  </vt:lpstr>
      <vt:lpstr>PowerPoint Presentation</vt:lpstr>
      <vt:lpstr>Poll: IS “DC Interference” coming up in your  pipeline integrity or corrosion meetings? </vt:lpstr>
      <vt:lpstr>Cathodic Protection in General Terms is….</vt:lpstr>
      <vt:lpstr>                                            INTERFERENCE</vt:lpstr>
      <vt:lpstr>                                           INFLUENCE</vt:lpstr>
      <vt:lpstr>DC INTERFERENCE is Any Adverse Effect on The Electrical Potentials of a Buried or Submerged Structure </vt:lpstr>
      <vt:lpstr>The consequences can be:</vt:lpstr>
      <vt:lpstr>PowerPoint Presentation</vt:lpstr>
      <vt:lpstr>DC INTERFERENCE can be…</vt:lpstr>
      <vt:lpstr>Detection of DC Interference-NACE/AMPP SPO 169 Standard</vt:lpstr>
      <vt:lpstr>Early Warning Signs...</vt:lpstr>
      <vt:lpstr>The Usual Suspects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Poll: Did you How would you rate your own knowledge of DC Interference? </vt:lpstr>
      <vt:lpstr>Potential Testing Techniques</vt:lpstr>
      <vt:lpstr>PowerPoint Presentation</vt:lpstr>
      <vt:lpstr>PowerPoint Presentation</vt:lpstr>
      <vt:lpstr>PowerPoint Presentation</vt:lpstr>
      <vt:lpstr>PowerPoint Presentation</vt:lpstr>
      <vt:lpstr>Polarization Wave Form Analysis</vt:lpstr>
      <vt:lpstr>PowerPoint Presentation</vt:lpstr>
      <vt:lpstr>PowerPoint Presentation</vt:lpstr>
      <vt:lpstr>Current Testing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Poll: Which of these technologies or techniques are you already familiar with? </vt:lpstr>
      <vt:lpstr>SUMMARY</vt:lpstr>
      <vt:lpstr>PowerPoint Presentation</vt:lpstr>
      <vt:lpstr>Poll: Which of these describes your company? </vt:lpstr>
      <vt:lpstr>What We Established in Part 1…</vt:lpstr>
      <vt:lpstr>What We Established in Part 1…</vt:lpstr>
      <vt:lpstr>What We Established in Part 1…</vt:lpstr>
      <vt:lpstr>What We Established in Part 1…</vt:lpstr>
      <vt:lpstr>Simple Mitigation Techniques</vt:lpstr>
      <vt:lpstr>Mitigating Anodic Interference</vt:lpstr>
      <vt:lpstr>Mitigating Anodic Interference</vt:lpstr>
      <vt:lpstr>Mitigating Anodic Interference</vt:lpstr>
      <vt:lpstr>Mitigating Anodic Interference</vt:lpstr>
      <vt:lpstr>Mitigating Cathodic Interference</vt:lpstr>
      <vt:lpstr>Mitigating Cathodic Interference</vt:lpstr>
      <vt:lpstr>Mitigating Cathodic Interference</vt:lpstr>
      <vt:lpstr>Mitigating Cathodic Interference</vt:lpstr>
      <vt:lpstr>Mitigating Cathodic Interference</vt:lpstr>
      <vt:lpstr>Poll: Which mitigation approach is your typical go-to today? </vt:lpstr>
      <vt:lpstr>Monitoring the situation</vt:lpstr>
      <vt:lpstr>PowerPoint Presentation</vt:lpstr>
      <vt:lpstr>Monitoring Potentials</vt:lpstr>
      <vt:lpstr>Using Coupon Test Stations</vt:lpstr>
      <vt:lpstr>Monitoring Potentials AND Current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2020-06-03T14:28:20Z</dcterms:created>
  <dcterms:modified xsi:type="dcterms:W3CDTF">2023-03-27T17:01:48Z</dcterms:modified>
</cp:coreProperties>
</file>